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5" r:id="rId5"/>
    <p:sldMasterId id="2147483726" r:id="rId6"/>
    <p:sldMasterId id="2147483727" r:id="rId7"/>
    <p:sldMasterId id="2147483728" r:id="rId8"/>
    <p:sldMasterId id="2147483729" r:id="rId9"/>
    <p:sldMasterId id="2147483730"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Lst>
  <p:sldSz cy="5143500" cx="9144000"/>
  <p:notesSz cx="6858000" cy="9144000"/>
  <p:embeddedFontLst>
    <p:embeddedFont>
      <p:font typeface="Caveat"/>
      <p:regular r:id="rId38"/>
      <p:bold r:id="rId39"/>
    </p:embeddedFont>
    <p:embeddedFont>
      <p:font typeface="Poppins Light"/>
      <p:regular r:id="rId40"/>
      <p:bold r:id="rId41"/>
      <p:italic r:id="rId42"/>
      <p:boldItalic r:id="rId43"/>
    </p:embeddedFont>
    <p:embeddedFont>
      <p:font typeface="Permanent Marker"/>
      <p:regular r:id="rId44"/>
    </p:embeddedFont>
    <p:embeddedFont>
      <p:font typeface="Century Gothic"/>
      <p:regular r:id="rId45"/>
      <p:bold r:id="rId46"/>
      <p:italic r:id="rId47"/>
      <p:boldItalic r:id="rId48"/>
    </p:embeddedFont>
    <p:embeddedFont>
      <p:font typeface="Barlow Semi Condensed Light"/>
      <p:regular r:id="rId49"/>
      <p:bold r:id="rId50"/>
      <p:italic r:id="rId51"/>
      <p:boldItalic r:id="rId52"/>
    </p:embeddedFont>
    <p:embeddedFont>
      <p:font typeface="Roboto"/>
      <p:regular r:id="rId53"/>
      <p:bold r:id="rId54"/>
      <p:italic r:id="rId55"/>
      <p:boldItalic r:id="rId56"/>
    </p:embeddedFont>
    <p:embeddedFont>
      <p:font typeface="Montserrat"/>
      <p:regular r:id="rId57"/>
      <p:bold r:id="rId58"/>
      <p:italic r:id="rId59"/>
      <p:boldItalic r:id="rId60"/>
    </p:embeddedFont>
    <p:embeddedFont>
      <p:font typeface="Poppins"/>
      <p:regular r:id="rId61"/>
      <p:bold r:id="rId62"/>
      <p:italic r:id="rId63"/>
      <p:boldItalic r:id="rId64"/>
    </p:embeddedFont>
    <p:embeddedFont>
      <p:font typeface="Barlow Medium"/>
      <p:regular r:id="rId65"/>
      <p:bold r:id="rId66"/>
      <p:italic r:id="rId67"/>
      <p:boldItalic r:id="rId68"/>
    </p:embeddedFont>
    <p:embeddedFont>
      <p:font typeface="Poppins SemiBold"/>
      <p:regular r:id="rId69"/>
      <p:bold r:id="rId70"/>
      <p:italic r:id="rId71"/>
      <p:boldItalic r:id="rId72"/>
    </p:embeddedFont>
    <p:embeddedFont>
      <p:font typeface="Helvetica Neue Light"/>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221921-A039-45CB-9CA2-44733E9319C5}">
  <a:tblStyle styleId="{6F221921-A039-45CB-9CA2-44733E9319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regular.fntdata"/><Relationship Id="rId42" Type="http://schemas.openxmlformats.org/officeDocument/2006/relationships/font" Target="fonts/PoppinsLight-italic.fntdata"/><Relationship Id="rId41" Type="http://schemas.openxmlformats.org/officeDocument/2006/relationships/font" Target="fonts/PoppinsLight-bold.fntdata"/><Relationship Id="rId44" Type="http://schemas.openxmlformats.org/officeDocument/2006/relationships/font" Target="fonts/PermanentMarker-regular.fntdata"/><Relationship Id="rId43" Type="http://schemas.openxmlformats.org/officeDocument/2006/relationships/font" Target="fonts/PoppinsLight-bold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schemas.openxmlformats.org/officeDocument/2006/relationships/font" Target="fonts/BarlowSemiCondensed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HelveticaNeueLight-regular.fntdata"/><Relationship Id="rId72" Type="http://schemas.openxmlformats.org/officeDocument/2006/relationships/font" Target="fonts/PoppinsSemiBold-boldItalic.fntdata"/><Relationship Id="rId31" Type="http://schemas.openxmlformats.org/officeDocument/2006/relationships/slide" Target="slides/slide20.xml"/><Relationship Id="rId75" Type="http://schemas.openxmlformats.org/officeDocument/2006/relationships/font" Target="fonts/HelveticaNeueLight-italic.fntdata"/><Relationship Id="rId30" Type="http://schemas.openxmlformats.org/officeDocument/2006/relationships/slide" Target="slides/slide19.xml"/><Relationship Id="rId74" Type="http://schemas.openxmlformats.org/officeDocument/2006/relationships/font" Target="fonts/HelveticaNeueLight-bold.fntdata"/><Relationship Id="rId33" Type="http://schemas.openxmlformats.org/officeDocument/2006/relationships/slide" Target="slides/slide22.xml"/><Relationship Id="rId32" Type="http://schemas.openxmlformats.org/officeDocument/2006/relationships/slide" Target="slides/slide21.xml"/><Relationship Id="rId76" Type="http://schemas.openxmlformats.org/officeDocument/2006/relationships/font" Target="fonts/HelveticaNeueLight-boldItalic.fntdata"/><Relationship Id="rId35" Type="http://schemas.openxmlformats.org/officeDocument/2006/relationships/slide" Target="slides/slide24.xml"/><Relationship Id="rId34" Type="http://schemas.openxmlformats.org/officeDocument/2006/relationships/slide" Target="slides/slide23.xml"/><Relationship Id="rId71" Type="http://schemas.openxmlformats.org/officeDocument/2006/relationships/font" Target="fonts/PoppinsSemiBold-italic.fntdata"/><Relationship Id="rId70" Type="http://schemas.openxmlformats.org/officeDocument/2006/relationships/font" Target="fonts/PoppinsSemiBold-bold.fntdata"/><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font" Target="fonts/Caveat-bold.fntdata"/><Relationship Id="rId38" Type="http://schemas.openxmlformats.org/officeDocument/2006/relationships/font" Target="fonts/Caveat-regular.fntdata"/><Relationship Id="rId62" Type="http://schemas.openxmlformats.org/officeDocument/2006/relationships/font" Target="fonts/Poppins-bold.fntdata"/><Relationship Id="rId61" Type="http://schemas.openxmlformats.org/officeDocument/2006/relationships/font" Target="fonts/Poppins-regular.fntdata"/><Relationship Id="rId20" Type="http://schemas.openxmlformats.org/officeDocument/2006/relationships/slide" Target="slides/slide9.xml"/><Relationship Id="rId64" Type="http://schemas.openxmlformats.org/officeDocument/2006/relationships/font" Target="fonts/Poppins-boldItalic.fntdata"/><Relationship Id="rId63" Type="http://schemas.openxmlformats.org/officeDocument/2006/relationships/font" Target="fonts/Poppins-italic.fntdata"/><Relationship Id="rId22" Type="http://schemas.openxmlformats.org/officeDocument/2006/relationships/slide" Target="slides/slide11.xml"/><Relationship Id="rId66" Type="http://schemas.openxmlformats.org/officeDocument/2006/relationships/font" Target="fonts/BarlowMedium-bold.fntdata"/><Relationship Id="rId21" Type="http://schemas.openxmlformats.org/officeDocument/2006/relationships/slide" Target="slides/slide10.xml"/><Relationship Id="rId65" Type="http://schemas.openxmlformats.org/officeDocument/2006/relationships/font" Target="fonts/BarlowMedium-regular.fntdata"/><Relationship Id="rId24" Type="http://schemas.openxmlformats.org/officeDocument/2006/relationships/slide" Target="slides/slide13.xml"/><Relationship Id="rId68" Type="http://schemas.openxmlformats.org/officeDocument/2006/relationships/font" Target="fonts/BarlowMedium-boldItalic.fntdata"/><Relationship Id="rId23" Type="http://schemas.openxmlformats.org/officeDocument/2006/relationships/slide" Target="slides/slide12.xml"/><Relationship Id="rId67" Type="http://schemas.openxmlformats.org/officeDocument/2006/relationships/font" Target="fonts/BarlowMedium-italic.fntdata"/><Relationship Id="rId60" Type="http://schemas.openxmlformats.org/officeDocument/2006/relationships/font" Target="fonts/Montserrat-boldItalic.fntdata"/><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font" Target="fonts/PoppinsSemiBold-regular.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BarlowSemiCondensedLight-italic.fntdata"/><Relationship Id="rId50" Type="http://schemas.openxmlformats.org/officeDocument/2006/relationships/font" Target="fonts/BarlowSemiCondensedLight-bold.fntdata"/><Relationship Id="rId53" Type="http://schemas.openxmlformats.org/officeDocument/2006/relationships/font" Target="fonts/Roboto-regular.fntdata"/><Relationship Id="rId52" Type="http://schemas.openxmlformats.org/officeDocument/2006/relationships/font" Target="fonts/BarlowSemiCondensedLight-boldItalic.fntdata"/><Relationship Id="rId11" Type="http://schemas.openxmlformats.org/officeDocument/2006/relationships/notesMaster" Target="notesMasters/notesMaster1.xml"/><Relationship Id="rId55" Type="http://schemas.openxmlformats.org/officeDocument/2006/relationships/font" Target="fonts/Roboto-italic.fntdata"/><Relationship Id="rId10" Type="http://schemas.openxmlformats.org/officeDocument/2006/relationships/slideMaster" Target="slideMasters/slideMaster6.xml"/><Relationship Id="rId54" Type="http://schemas.openxmlformats.org/officeDocument/2006/relationships/font" Target="fonts/Roboto-bold.fntdata"/><Relationship Id="rId13" Type="http://schemas.openxmlformats.org/officeDocument/2006/relationships/slide" Target="slides/slide2.xml"/><Relationship Id="rId57" Type="http://schemas.openxmlformats.org/officeDocument/2006/relationships/font" Target="fonts/Montserrat-regular.fntdata"/><Relationship Id="rId12" Type="http://schemas.openxmlformats.org/officeDocument/2006/relationships/slide" Target="slides/slide1.xml"/><Relationship Id="rId56" Type="http://schemas.openxmlformats.org/officeDocument/2006/relationships/font" Target="fonts/Roboto-boldItalic.fntdata"/><Relationship Id="rId15" Type="http://schemas.openxmlformats.org/officeDocument/2006/relationships/slide" Target="slides/slide4.xml"/><Relationship Id="rId59" Type="http://schemas.openxmlformats.org/officeDocument/2006/relationships/font" Target="fonts/Montserrat-italic.fntdata"/><Relationship Id="rId14" Type="http://schemas.openxmlformats.org/officeDocument/2006/relationships/slide" Target="slides/slide3.xml"/><Relationship Id="rId58" Type="http://schemas.openxmlformats.org/officeDocument/2006/relationships/font" Target="fonts/Montserrat-bold.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fb784fc8de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fb784fc8de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06e19410a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06e19410a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400"/>
              <a:buFont typeface="Arial"/>
              <a:buNone/>
            </a:pPr>
            <a:r>
              <a:rPr lang="en"/>
              <a:t>Now let’s dive into building your basket. </a:t>
            </a:r>
            <a:r>
              <a:rPr lang="en">
                <a:solidFill>
                  <a:schemeClr val="dk1"/>
                </a:solidFill>
              </a:rPr>
              <a:t>The example hypothesis here is ‘improving discoverability of upsell and cross-sell opportunities throughout the funnel will increase average order value.’ With Bloomreach, you can utilize campaigns and assets to build your basket by showcasing shoppable cross-sell focused content within search or category landing page. You can also tackle this using Recommendations &amp; Pathways. Frequently bought together and frequently viewed together widgets can help you cross-sell while similar products could be an opportunity to either upsell or cross-sell. Pathways is another avenue if you have specific use cases here. Then, consider layering on the attribute we talked about earlier to ensure higher-margin products are being displayed within the widget where it matters most on your site in order to further focus on margin.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0487d59b85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0487d59b8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Finding the balance between offering basket builds customers are seeking and driving your P&amp;L is a delicate initiative. There’s no better way to tackle this than utilizing the data you have at your fingertips within Bloomreach Insights to figure out what to showcase and what matters to your customers.</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Let’s talk about this top practice example that I made up. Here, I’m looking to figure out what I should showcase as it relates to the Bathroom Furniture category. Within insights, opportunities, improve category navigation, I can dig into the High Next Search Traffic Category Pages (beta) report. Here, I find out there is a next search traffic rate of 40%. We can then use insights to drill down even deeper to look at Site Searches directly from this category and by analyzing the patterns of those terms, we find out that 80% of them are related to bathroom mirrors. From this, we can infer that customers are expecting to find mirrors on this category page, but since we know our business and catalog, we know they’re not currently part of that page as mirrors are assigned to another category on our site. In this case, we can both meet the customer’s needs while tackling our margin goals by leveraging campaigns &amp; assets on the bathroom furniture page to showcase shoppable content that enables cross-sell to mirrors. And when we select our content, we can make sure we’re choosing content that showcases mirrors that are of higher margin to further our business objectives, too.</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In the next practice example I made up, I am again looking to find out what I should showcase as it relates to bathroom furniture. Within insights, playbooks, find optimizations, I can either look at a specific category or related-queries and then dig into associated categories, queries or products within this category or query report. Within these reports, I find that the bed &amp; bath category, accessories, shelves &amp; mirrors and various vanity products are highly associated with this category. Recall that a high association score means the strength of the relationship between two entities is high. The first product is always assigned 100 so if after that, it goes down to 0 fairly slowly in scale, for example, 98, 95, 90 instead of 40, 35, 15m then you can conclude the association is high between the entities. From this information, we can infer that customers are expecting to easily shop for these products and categories throughout their journey on these pages and we need to make it easier to navigate between them. Now that we’ve identified what the customer is seeking, we have several options on how we can go about meeting their needs: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We could leverage pathways to cross-sell high margin bed &amp; bath, shelves, mirrors and accessories on the bathroom furniture category</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We could consider a checkout widget to showcase associated high-margin, lower priced accessories, which I’d equate to what you see in a grocery store or gas station where gum and candy bars are near the checkout…more impulse purchase or lower-priced items.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Finally, we could consider a similar products widget on the PDP and even leverage a margin numeric attribute sort</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There are a lot of ways to solve for the customer’s intent here so it’s important to leverage the data you have and test into the strategy that meets your customer’s needs and your business objectives.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fb784fc8de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fb784fc8de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BRITTNI</a:t>
            </a:r>
            <a:endParaRPr b="1" sz="16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rgbClr val="002840"/>
                </a:solidFill>
                <a:latin typeface="Montserrat"/>
                <a:ea typeface="Montserrat"/>
                <a:cs typeface="Montserrat"/>
                <a:sym typeface="Montserrat"/>
              </a:rPr>
              <a:t>On the opposite side of the equation is managing the supply chain challenges Jenna spoke about earlier. In other words, addressing inventory surplus.</a:t>
            </a: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894714f2b6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894714f2b6_0_2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 believe success here is marked by: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Better integration into the sales and operations planning process in order to i</a:t>
            </a:r>
            <a:r>
              <a:rPr lang="en">
                <a:solidFill>
                  <a:schemeClr val="dk1"/>
                </a:solidFill>
              </a:rPr>
              <a:t>mprove forecasting accuracy and better align supply with demand.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strong and intentional promotional plan that dwindles inventory levels while exciting customers about your new products and enticing cross purchases.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increasing, but balancing visibility of these products during the discover phase. In other words, finding a balance between reducing inventory carrying costs and selling through the inventory while driving margins</a:t>
            </a:r>
            <a:endParaRPr>
              <a:solidFill>
                <a:schemeClr val="dk1"/>
              </a:solidFill>
            </a:endParaRPr>
          </a:p>
        </p:txBody>
      </p:sp>
      <p:sp>
        <p:nvSpPr>
          <p:cNvPr id="579" name="Google Shape;579;g1894714f2b6_0_29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898c0870e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898c0870e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increase and balance visibility first by optimizing your search and category landing page grids. Test attribute boost &amp; bury or locking specific products higher within the grid to garner visibility. There may be an opportunity to adjust your facet experience as well to better suit your customer. Availability may matter more to some than others and in the case of long inventory, you can fulfill their order right away, so utilize facets to increase visibility to this capability by giving your consumers ways to shop that meet their needs, but also help you achieve yours.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don’t stop after optimizing your search and category landing pages. Go beyond the PLP. Visibility to these products should be top of mind throughout the entire funnel. Widgets and content can be used to </a:t>
            </a:r>
            <a:r>
              <a:rPr lang="en"/>
              <a:t>garner</a:t>
            </a:r>
            <a:r>
              <a:rPr lang="en"/>
              <a:t> attention. Take this walmart example in the video - they have intermingled new products, seasonal and deals on their homepage. Is there an opportunity to intermingle or showcase inventory where you’re long here too? On the right, target is leveraging the frequently bought together widget within checkout - consider doing this too, but leveraging inventory attributes to increase visibility to products where you’re long on inventory. Excess inventory can also be intermingled within campaigns where it makes sense, too. Take this gardner white example - shop </a:t>
            </a:r>
            <a:r>
              <a:rPr lang="en"/>
              <a:t>everything</a:t>
            </a:r>
            <a:r>
              <a:rPr lang="en"/>
              <a:t> in stock now. Customers may want convenience and you have the product available now and lots of it – lean into that where it makes sense of course to serve your customer’s needs more quickly and sell through your extras.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fb784fc8de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fb784fc8de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002840"/>
                </a:solidFill>
                <a:latin typeface="Montserrat"/>
                <a:ea typeface="Montserrat"/>
                <a:cs typeface="Montserrat"/>
                <a:sym typeface="Montserrat"/>
              </a:rPr>
              <a:t>KYLE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0487d59b85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0487d59b85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b="1" sz="16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150">
                <a:solidFill>
                  <a:srgbClr val="1D1C1D"/>
                </a:solidFill>
                <a:highlight>
                  <a:srgbClr val="F8F8F8"/>
                </a:highlight>
              </a:rPr>
              <a:t>Segmentation:</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Too often, we focus on the data and attributes we DO have versus the data and attributes we NEED.</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Segmentation is only as strong as the data and as strong as the customer and event attributes you have, working just from the data you have is like fitting a problem to a solution. It's backwards.</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Next slide &gt; So, we advocate that you start with strategy. In a world of total possibilities, what segments are the most worth-while to activate against?</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We recommend looking deeply into your best customers - the ones that spend more and buy more often than anyone else:</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What do they look like? What do they have in common? Is there a threshold of purchases that "tips the scale" of a customer into a BEST customer?</a:t>
            </a:r>
            <a:endParaRPr sz="1150">
              <a:solidFill>
                <a:srgbClr val="1D1C1D"/>
              </a:solidFill>
              <a:highlight>
                <a:srgbClr val="F8F8F8"/>
              </a:highlight>
            </a:endParaRPr>
          </a:p>
          <a:p>
            <a:pPr indent="-228600" lvl="0" marL="723900" rtl="0" algn="l">
              <a:lnSpc>
                <a:spcPct val="115000"/>
              </a:lnSpc>
              <a:spcBef>
                <a:spcPts val="0"/>
              </a:spcBef>
              <a:spcAft>
                <a:spcPts val="0"/>
              </a:spcAft>
              <a:buClr>
                <a:srgbClr val="1D1C1D"/>
              </a:buClr>
              <a:buSzPts val="1150"/>
              <a:buNone/>
            </a:pPr>
            <a:r>
              <a:rPr lang="en" sz="1150">
                <a:solidFill>
                  <a:srgbClr val="1D1C1D"/>
                </a:solidFill>
                <a:highlight>
                  <a:srgbClr val="F8F8F8"/>
                </a:highlight>
              </a:rPr>
              <a:t>This opens up inside out growth - how can you best nurture customers NEAR that threshold of say, 5 purchases, to get that next purchase over the line?</a:t>
            </a:r>
            <a:endParaRPr sz="1150">
              <a:solidFill>
                <a:srgbClr val="1D1C1D"/>
              </a:solidFill>
              <a:highlight>
                <a:srgbClr val="F8F8F8"/>
              </a:highlight>
            </a:endParaRPr>
          </a:p>
          <a:p>
            <a:pPr indent="0" lvl="0" marL="0" rtl="0" algn="l">
              <a:lnSpc>
                <a:spcPct val="115000"/>
              </a:lnSpc>
              <a:spcBef>
                <a:spcPts val="0"/>
              </a:spcBef>
              <a:spcAft>
                <a:spcPts val="0"/>
              </a:spcAft>
              <a:buClr>
                <a:schemeClr val="dk1"/>
              </a:buClr>
              <a:buSzPts val="1100"/>
              <a:buFont typeface="Arial"/>
              <a:buNone/>
            </a:pPr>
            <a:r>
              <a:rPr lang="en" sz="1150">
                <a:solidFill>
                  <a:srgbClr val="1D1C1D"/>
                </a:solidFill>
                <a:highlight>
                  <a:srgbClr val="F8F8F8"/>
                </a:highlight>
              </a:rPr>
              <a:t>Summary: Start with strategy, back into your data, assess what attributes you might be missing, and address those gaps to ensure your segmentations are as strategic and worthwhile as possible,</a:t>
            </a:r>
            <a:endParaRPr sz="1150">
              <a:solidFill>
                <a:srgbClr val="1D1C1D"/>
              </a:solidFill>
              <a:highlight>
                <a:srgbClr val="F8F8F8"/>
              </a:highlight>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002840"/>
              </a:solidFill>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0487d59b85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0487d59b85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fb784fc8de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fb784fc8de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JENNA</a:t>
            </a:r>
            <a:endParaRPr b="1" sz="1600">
              <a:solidFill>
                <a:srgbClr val="002840"/>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0761ac29ed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0761ac29ed_0_1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the funnel and whole journey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biggest favor you can do for your customer and yourselves - is to stop thinking about discoverability as a search or browse issue. Your customer does not care if search, content, UX, categories, recs, etc are all managed separately.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product discovery journey is one experience, one journey, and it requires a delicate harmony of all of your experiential elements - working together to create a seamless, frictionless experience for your customers.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Work cross-functionally to ensure that content is embedded in product discovery - demystifying your assortment and aiding the buying journey.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Work cross-functionally to ensure product recommendations are paying off your search imperatives.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the biggest shift you can make this year to improve discoverability, is to take off the blinders and start working cross-functionally to deliver a whole experience, not just an experience that’s the sum of its individual parts.</a:t>
            </a:r>
            <a:endParaRPr/>
          </a:p>
        </p:txBody>
      </p:sp>
      <p:sp>
        <p:nvSpPr>
          <p:cNvPr id="666" name="Google Shape;666;g20761ac29ed_0_1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0761ac29e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0761ac29e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fb784fc8de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1fb784fc8de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b="1" sz="1600">
              <a:solidFill>
                <a:srgbClr val="002840"/>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0487d59b85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20487d59b85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0487d59b85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0487d59b85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0761ac29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0761ac29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KYLE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fb784fc8de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g1fb784fc8de_0_7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08cacd60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08cacd60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fb784fc8de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1fb784fc8de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fb784fc8de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fb784fc8de_0_6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Give formal intro of yourself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Hi. My name is Brittni Ayers. I’m on the experience strategy team here at Bloomreach and have been with the company for just over a year. Prior to my time here, I spent over a decade at Whirlpool corporation in roles spanning my most recent as merchandiser for small appliances on kitchenaid.com to various roles within supply chain ranging from support of production and inventory planning all the way to delivery to the end consumer.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fb784fc8de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fb784fc8de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fb784fc8de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fb784fc8de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Jenna</a:t>
            </a:r>
            <a:r>
              <a:rPr b="1" lang="en" sz="1800"/>
              <a:t> </a:t>
            </a:r>
            <a:endParaRPr b="1" sz="1800"/>
          </a:p>
          <a:p>
            <a:pPr indent="0" lvl="0" marL="0" rtl="0" algn="l">
              <a:spcBef>
                <a:spcPts val="0"/>
              </a:spcBef>
              <a:spcAft>
                <a:spcPts val="0"/>
              </a:spcAft>
              <a:buNone/>
            </a:pPr>
            <a:r>
              <a:rPr lang="en"/>
              <a:t>Recession:</a:t>
            </a:r>
            <a:endParaRPr/>
          </a:p>
          <a:p>
            <a:pPr indent="-317500" lvl="0" marL="457200" rtl="0" algn="l">
              <a:spcBef>
                <a:spcPts val="0"/>
              </a:spcBef>
              <a:spcAft>
                <a:spcPts val="0"/>
              </a:spcAft>
              <a:buClr>
                <a:schemeClr val="dk1"/>
              </a:buClr>
              <a:buSzPts val="1400"/>
              <a:buChar char="-"/>
            </a:pPr>
            <a:r>
              <a:rPr lang="en" sz="1400">
                <a:solidFill>
                  <a:schemeClr val="dk1"/>
                </a:solidFill>
              </a:rPr>
              <a:t>Inflation reached a high of 6.5% in 2022</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Acquisitions cost may be scrutinized by leadership</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Inventory surplus:</a:t>
            </a:r>
            <a:endParaRPr/>
          </a:p>
          <a:p>
            <a:pPr indent="-317500" lvl="0" marL="457200" rtl="0" algn="l">
              <a:spcBef>
                <a:spcPts val="0"/>
              </a:spcBef>
              <a:spcAft>
                <a:spcPts val="0"/>
              </a:spcAft>
              <a:buClr>
                <a:schemeClr val="dk1"/>
              </a:buClr>
              <a:buSzPts val="1400"/>
              <a:buChar char="-"/>
            </a:pPr>
            <a:r>
              <a:rPr lang="en" sz="1400">
                <a:solidFill>
                  <a:schemeClr val="dk1"/>
                </a:solidFill>
              </a:rPr>
              <a:t>There’s still backup at the port</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61%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Retailers pulled up promotional strategies earlier in Q4 to drive sell through…</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Jenna notes: two trends continue to persist in the overall retail sector -- supply chains issues due to covid 19 &amp; global inflation rates reaching 6.5% and slowly rising by the day ... seeing that a lot of retailers are heavy in inventory within categories that were impacted by covid19, while also ensuring pricing is reflectant of the current climate, it’s important that we find a balance between the two.. We need to drive margin and sell thru inventory while at the same time trying keep in mind the economic uncertainty in today’s world. [next slide]</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fb784fc8de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fb784fc8de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002840"/>
                </a:solidFill>
                <a:latin typeface="Montserrat"/>
                <a:ea typeface="Montserrat"/>
                <a:cs typeface="Montserrat"/>
                <a:sym typeface="Montserrat"/>
              </a:rPr>
              <a:t>JENNA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fb784fc8de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fb784fc8de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002840"/>
                </a:solidFill>
                <a:latin typeface="Montserrat"/>
                <a:ea typeface="Montserrat"/>
                <a:cs typeface="Montserrat"/>
                <a:sym typeface="Montserrat"/>
              </a:rPr>
              <a:t>BRITTNI</a:t>
            </a:r>
            <a:endParaRPr b="1" sz="16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rgbClr val="002840"/>
                </a:solidFill>
                <a:latin typeface="Montserrat"/>
                <a:ea typeface="Montserrat"/>
                <a:cs typeface="Montserrat"/>
                <a:sym typeface="Montserrat"/>
              </a:rPr>
              <a:t>Focus on margin.</a:t>
            </a:r>
            <a:endParaRPr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06582690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2065826900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rgbClr val="002840"/>
                </a:solidFill>
                <a:latin typeface="Montserrat"/>
                <a:ea typeface="Montserrat"/>
                <a:cs typeface="Montserrat"/>
                <a:sym typeface="Montserrat"/>
              </a:rPr>
              <a:t>How can we accomplish this?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AutoNum type="arabicPeriod"/>
            </a:pPr>
            <a:r>
              <a:rPr lang="en"/>
              <a:t>First, enhance your value proposition. Why should customers buy from you?</a:t>
            </a:r>
            <a:endParaRPr/>
          </a:p>
          <a:p>
            <a:pPr indent="-298450" lvl="1" marL="914400" rtl="0" algn="l">
              <a:lnSpc>
                <a:spcPct val="100000"/>
              </a:lnSpc>
              <a:spcBef>
                <a:spcPts val="0"/>
              </a:spcBef>
              <a:spcAft>
                <a:spcPts val="0"/>
              </a:spcAft>
              <a:buSzPts val="1100"/>
              <a:buAutoNum type="alphaLcPeriod"/>
            </a:pPr>
            <a:r>
              <a:rPr lang="en"/>
              <a:t>This goes above and beyond price. Start with what entices your customers to covert - think convenience in omni-channel, free returns. But, go above and beyond this. What are the extras? What makes you unique or stand out? How can you lean into this more heavily? Once you know what makes your company unique and keeps your customers with you, then m</a:t>
            </a:r>
            <a:r>
              <a:rPr lang="en">
                <a:solidFill>
                  <a:schemeClr val="dk1"/>
                </a:solidFill>
              </a:rPr>
              <a:t>ake sure they’re clear and visible to your customers on your website and in the ways you communicate with them.</a:t>
            </a:r>
            <a:endParaRPr/>
          </a:p>
          <a:p>
            <a:pPr indent="-298450" lvl="0" marL="457200" rtl="0" algn="l">
              <a:lnSpc>
                <a:spcPct val="100000"/>
              </a:lnSpc>
              <a:spcBef>
                <a:spcPts val="0"/>
              </a:spcBef>
              <a:spcAft>
                <a:spcPts val="0"/>
              </a:spcAft>
              <a:buSzPts val="1100"/>
              <a:buAutoNum type="arabicPeriod"/>
            </a:pPr>
            <a:r>
              <a:rPr lang="en"/>
              <a:t>Second, start small. </a:t>
            </a:r>
            <a:endParaRPr/>
          </a:p>
          <a:p>
            <a:pPr indent="-298450" lvl="1" marL="914400" rtl="0" algn="l">
              <a:lnSpc>
                <a:spcPct val="100000"/>
              </a:lnSpc>
              <a:spcBef>
                <a:spcPts val="0"/>
              </a:spcBef>
              <a:spcAft>
                <a:spcPts val="0"/>
              </a:spcAft>
              <a:buSzPts val="1100"/>
              <a:buAutoNum type="alphaLcPeriod"/>
            </a:pPr>
            <a:r>
              <a:rPr lang="en"/>
              <a:t>If your customers are conditioned to wait for a sale, you aren’t going to change those behavior’s overnight. So, consider pulling ahead demand from </a:t>
            </a:r>
            <a:r>
              <a:rPr lang="en"/>
              <a:t>significantly</a:t>
            </a:r>
            <a:r>
              <a:rPr lang="en"/>
              <a:t> discounted time periods like Q4 holiday sales for example if you’re in retail, and look to sell more sooner and if possible, at a higher price. Depending on the surge in demand you anticipate and how it impacts your supply chain, you can still increase profits by pulling ahead demand at the same </a:t>
            </a:r>
            <a:r>
              <a:rPr lang="en"/>
              <a:t>discounted prices because you may be saving in warehouse storage or overtime by balancing out fulfillment. In Q4 last year, I saw target price matching themselves throughout the season - I think this is a great way to try to achieve this and also build your value proposition up during a key selling period.</a:t>
            </a:r>
            <a:endParaRPr/>
          </a:p>
          <a:p>
            <a:pPr indent="-298450" lvl="0" marL="457200" rtl="0" algn="l">
              <a:lnSpc>
                <a:spcPct val="100000"/>
              </a:lnSpc>
              <a:spcBef>
                <a:spcPts val="0"/>
              </a:spcBef>
              <a:spcAft>
                <a:spcPts val="0"/>
              </a:spcAft>
              <a:buSzPts val="1100"/>
              <a:buAutoNum type="arabicPeriod"/>
            </a:pPr>
            <a:r>
              <a:rPr lang="en"/>
              <a:t>Third, upsell to higher margin products.</a:t>
            </a:r>
            <a:endParaRPr/>
          </a:p>
          <a:p>
            <a:pPr indent="-298450" lvl="1" marL="914400" rtl="0" algn="l">
              <a:lnSpc>
                <a:spcPct val="100000"/>
              </a:lnSpc>
              <a:spcBef>
                <a:spcPts val="0"/>
              </a:spcBef>
              <a:spcAft>
                <a:spcPts val="0"/>
              </a:spcAft>
              <a:buSzPts val="1100"/>
              <a:buAutoNum type="alphaLcPeriod"/>
            </a:pPr>
            <a:r>
              <a:rPr lang="en"/>
              <a:t>The goal here is to develop a strategy to increase sales for products where your margins are already higher. This could be shifting to alternative products, perhaps categories or specific products where margins are higher or maybe you have in-house or private label brands where margin is higher. I’ll talk more about this shortly.</a:t>
            </a:r>
            <a:endParaRPr/>
          </a:p>
          <a:p>
            <a:pPr indent="-298450" lvl="0" marL="457200" rtl="0" algn="l">
              <a:lnSpc>
                <a:spcPct val="100000"/>
              </a:lnSpc>
              <a:spcBef>
                <a:spcPts val="0"/>
              </a:spcBef>
              <a:spcAft>
                <a:spcPts val="0"/>
              </a:spcAft>
              <a:buSzPts val="1100"/>
              <a:buAutoNum type="arabicPeriod"/>
            </a:pPr>
            <a:r>
              <a:rPr lang="en"/>
              <a:t>Fourth, Build your basket.</a:t>
            </a:r>
            <a:endParaRPr/>
          </a:p>
          <a:p>
            <a:pPr indent="-298450" lvl="1" marL="914400" rtl="0" algn="l">
              <a:lnSpc>
                <a:spcPct val="100000"/>
              </a:lnSpc>
              <a:spcBef>
                <a:spcPts val="0"/>
              </a:spcBef>
              <a:spcAft>
                <a:spcPts val="0"/>
              </a:spcAft>
              <a:buSzPts val="1100"/>
              <a:buAutoNum type="alphaLcPeriod"/>
            </a:pPr>
            <a:r>
              <a:rPr lang="en"/>
              <a:t>In addition to selling higher margin products, look for ways to cross-sell and build your basket size, either increasing average order value or units per order. The idea here is to inspire consumers and make it easier for them to build their basket throughout the entire journey. Great purchasable content can also help you achieve this.</a:t>
            </a:r>
            <a:endParaRPr/>
          </a:p>
          <a:p>
            <a:pPr indent="-298450" lvl="0" marL="457200" rtl="0" algn="l">
              <a:lnSpc>
                <a:spcPct val="100000"/>
              </a:lnSpc>
              <a:spcBef>
                <a:spcPts val="0"/>
              </a:spcBef>
              <a:spcAft>
                <a:spcPts val="0"/>
              </a:spcAft>
              <a:buSzPts val="1100"/>
              <a:buAutoNum type="arabicPeriod"/>
            </a:pPr>
            <a:r>
              <a:rPr lang="en"/>
              <a:t>Fifth, optimize omni-channel profitability</a:t>
            </a:r>
            <a:endParaRPr/>
          </a:p>
          <a:p>
            <a:pPr indent="-298450" lvl="1" marL="914400" rtl="0" algn="l">
              <a:lnSpc>
                <a:spcPct val="100000"/>
              </a:lnSpc>
              <a:spcBef>
                <a:spcPts val="0"/>
              </a:spcBef>
              <a:spcAft>
                <a:spcPts val="0"/>
              </a:spcAft>
              <a:buSzPts val="1100"/>
              <a:buAutoNum type="alphaLcPeriod"/>
            </a:pPr>
            <a:r>
              <a:rPr lang="en"/>
              <a:t>It’s important to understand the costs associated with various service methods: pick up in store vs. shipping vs. drive up for example. Which one requires more resources/cost? Can you work toward understanding the consumer’s preferences and alleviate costs by serving them based on their unique needs? Is there an opportunity to build basket size more easily with certain methods vs. others? Is there an appetite with your consumers to pay for convenience and alleviate some operational expenses associated? The solution is not one size fits all.</a:t>
            </a:r>
            <a:endParaRPr/>
          </a:p>
          <a:p>
            <a:pPr indent="-298450" lvl="0" marL="457200" rtl="0" algn="l">
              <a:lnSpc>
                <a:spcPct val="100000"/>
              </a:lnSpc>
              <a:spcBef>
                <a:spcPts val="0"/>
              </a:spcBef>
              <a:spcAft>
                <a:spcPts val="0"/>
              </a:spcAft>
              <a:buSzPts val="1100"/>
              <a:buAutoNum type="arabicPeriod"/>
            </a:pPr>
            <a:r>
              <a:rPr lang="en"/>
              <a:t>Finally, streamline the experience to minimize returns. Size charts, accurate product descriptions and ux clarity, alongside clear and accurate assets on the PDP can help you drive clarity with customers on what they are purchasing and how it might fit their needs prior to their purchase, helping to alleviate their need to return product later 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06e19410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06e19410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400"/>
              <a:buFont typeface="Arial"/>
              <a:buNone/>
            </a:pPr>
            <a:r>
              <a:rPr lang="en"/>
              <a:t>Let’s dive in a little deeper into upselling to higher margin products. The hypothesis here is ‘increasing visibility of owned or house brands that drive greater margin will increase conversions for these products and deliver improved margin for the business’ There are several ways to tackle this. You can:</a:t>
            </a:r>
            <a:endParaRPr/>
          </a:p>
          <a:p>
            <a:pPr indent="-298450" lvl="0" marL="457200" rtl="0" algn="l">
              <a:lnSpc>
                <a:spcPct val="150000"/>
              </a:lnSpc>
              <a:spcBef>
                <a:spcPts val="0"/>
              </a:spcBef>
              <a:spcAft>
                <a:spcPts val="0"/>
              </a:spcAft>
              <a:buSzPts val="1100"/>
              <a:buChar char="-"/>
            </a:pPr>
            <a:r>
              <a:rPr lang="en"/>
              <a:t>Manually structure the product grid and determine exact placement of products within it</a:t>
            </a:r>
            <a:endParaRPr/>
          </a:p>
          <a:p>
            <a:pPr indent="-298450" lvl="0" marL="457200" rtl="0" algn="l">
              <a:lnSpc>
                <a:spcPct val="150000"/>
              </a:lnSpc>
              <a:spcBef>
                <a:spcPts val="0"/>
              </a:spcBef>
              <a:spcAft>
                <a:spcPts val="0"/>
              </a:spcAft>
              <a:buSzPts val="1100"/>
              <a:buChar char="-"/>
            </a:pPr>
            <a:r>
              <a:rPr lang="en"/>
              <a:t>However, a more scalable way would be to utilize an attribute and boost to influence the algorithm to accomplish this:</a:t>
            </a:r>
            <a:endParaRPr/>
          </a:p>
          <a:p>
            <a:pPr indent="-298450" lvl="1" marL="914400" rtl="0" algn="l">
              <a:lnSpc>
                <a:spcPct val="150000"/>
              </a:lnSpc>
              <a:spcBef>
                <a:spcPts val="0"/>
              </a:spcBef>
              <a:spcAft>
                <a:spcPts val="0"/>
              </a:spcAft>
              <a:buSzPts val="1100"/>
              <a:buChar char="-"/>
            </a:pPr>
            <a:r>
              <a:rPr lang="en"/>
              <a:t>A numeric attribute which passes margin could be utilized, a yes/no attribute where margin exceeds a certain threshold could be created, or you could even utilize a product description attribute for brands, or even a specific category if you have specific categories of products which have higher margins. How you design this attribute depends on your business, but once it’s defined and passed into Bloomreach, it is easy to set it up. </a:t>
            </a:r>
            <a:endParaRPr/>
          </a:p>
          <a:p>
            <a:pPr indent="-298450" lvl="1" marL="914400" rtl="0" algn="l">
              <a:lnSpc>
                <a:spcPct val="150000"/>
              </a:lnSpc>
              <a:spcBef>
                <a:spcPts val="0"/>
              </a:spcBef>
              <a:spcAft>
                <a:spcPts val="0"/>
              </a:spcAft>
              <a:buSzPts val="1100"/>
              <a:buChar char="-"/>
            </a:pPr>
            <a:r>
              <a:rPr lang="en"/>
              <a:t>I highly recommend building a testing plan in this case and then once the details of that plan are defined, utilizing Bloomreach a/b testing in order to run tests. Testing can be accomplished at a global level, a global search and/or global category level, or can be restricted to specific queries or categories with which the test is ran. Depending on your goals and planning strategy, how you tackle this can vary. However, testing allows you to prove or disprove your hypothesis, gain learnings and build subsequent tests to further optimize.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png"/><Relationship Id="rId3"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 Id="rId3"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6.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60" name="Google Shape;60;p14"/>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4"/>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63" name="Shape 63"/>
        <p:cNvGrpSpPr/>
        <p:nvPr/>
      </p:nvGrpSpPr>
      <p:grpSpPr>
        <a:xfrm>
          <a:off x="0" y="0"/>
          <a:ext cx="0" cy="0"/>
          <a:chOff x="0" y="0"/>
          <a:chExt cx="0" cy="0"/>
        </a:xfrm>
      </p:grpSpPr>
      <p:sp>
        <p:nvSpPr>
          <p:cNvPr id="64" name="Google Shape;64;p15"/>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67" name="Shape 67"/>
        <p:cNvGrpSpPr/>
        <p:nvPr/>
      </p:nvGrpSpPr>
      <p:grpSpPr>
        <a:xfrm>
          <a:off x="0" y="0"/>
          <a:ext cx="0" cy="0"/>
          <a:chOff x="0" y="0"/>
          <a:chExt cx="0" cy="0"/>
        </a:xfrm>
      </p:grpSpPr>
      <p:sp>
        <p:nvSpPr>
          <p:cNvPr id="68" name="Google Shape;68;p16"/>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69" name="Google Shape;69;p16"/>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70" name="Google Shape;70;p16"/>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71" name="Google Shape;7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7"/>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rtl="0"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rtl="0"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rtl="0"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rtl="0"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rtl="0"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rtl="0"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rtl="0"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74" name="Google Shape;74;p17"/>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rtl="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rtl="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75" name="Google Shape;7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76" name="Shape 76"/>
        <p:cNvGrpSpPr/>
        <p:nvPr/>
      </p:nvGrpSpPr>
      <p:grpSpPr>
        <a:xfrm>
          <a:off x="0" y="0"/>
          <a:ext cx="0" cy="0"/>
          <a:chOff x="0" y="0"/>
          <a:chExt cx="0" cy="0"/>
        </a:xfrm>
      </p:grpSpPr>
      <p:sp>
        <p:nvSpPr>
          <p:cNvPr id="77" name="Google Shape;77;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79" name="Google Shape;7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2">
    <p:spTree>
      <p:nvGrpSpPr>
        <p:cNvPr id="80" name="Shape 80"/>
        <p:cNvGrpSpPr/>
        <p:nvPr/>
      </p:nvGrpSpPr>
      <p:grpSpPr>
        <a:xfrm>
          <a:off x="0" y="0"/>
          <a:ext cx="0" cy="0"/>
          <a:chOff x="0" y="0"/>
          <a:chExt cx="0" cy="0"/>
        </a:xfrm>
      </p:grpSpPr>
      <p:sp>
        <p:nvSpPr>
          <p:cNvPr id="81" name="Google Shape;81;p19"/>
          <p:cNvSpPr txBox="1"/>
          <p:nvPr>
            <p:ph type="title"/>
          </p:nvPr>
        </p:nvSpPr>
        <p:spPr>
          <a:xfrm>
            <a:off x="62865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9"/>
          <p:cNvSpPr txBox="1"/>
          <p:nvPr>
            <p:ph idx="1" type="body"/>
          </p:nvPr>
        </p:nvSpPr>
        <p:spPr>
          <a:xfrm>
            <a:off x="628651"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4" name="Google Shape;84;p19"/>
          <p:cNvSpPr txBox="1"/>
          <p:nvPr>
            <p:ph idx="11" type="ftr"/>
          </p:nvPr>
        </p:nvSpPr>
        <p:spPr>
          <a:xfrm>
            <a:off x="3028949"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5" name="Google Shape;85;p19"/>
          <p:cNvSpPr txBox="1"/>
          <p:nvPr>
            <p:ph idx="12" type="sldNum"/>
          </p:nvPr>
        </p:nvSpPr>
        <p:spPr>
          <a:xfrm>
            <a:off x="6457951"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push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3">
    <p:spTree>
      <p:nvGrpSpPr>
        <p:cNvPr id="86" name="Shape 86"/>
        <p:cNvGrpSpPr/>
        <p:nvPr/>
      </p:nvGrpSpPr>
      <p:grpSpPr>
        <a:xfrm>
          <a:off x="0" y="0"/>
          <a:ext cx="0" cy="0"/>
          <a:chOff x="0" y="0"/>
          <a:chExt cx="0" cy="0"/>
        </a:xfrm>
      </p:grpSpPr>
      <p:sp>
        <p:nvSpPr>
          <p:cNvPr id="87" name="Google Shape;87;p20"/>
          <p:cNvSpPr txBox="1"/>
          <p:nvPr>
            <p:ph type="title"/>
          </p:nvPr>
        </p:nvSpPr>
        <p:spPr>
          <a:xfrm>
            <a:off x="62865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20"/>
          <p:cNvSpPr txBox="1"/>
          <p:nvPr>
            <p:ph idx="1" type="body"/>
          </p:nvPr>
        </p:nvSpPr>
        <p:spPr>
          <a:xfrm>
            <a:off x="628651"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0" name="Google Shape;90;p20"/>
          <p:cNvSpPr txBox="1"/>
          <p:nvPr>
            <p:ph idx="11" type="ftr"/>
          </p:nvPr>
        </p:nvSpPr>
        <p:spPr>
          <a:xfrm>
            <a:off x="3028949"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1" name="Google Shape;91;p20"/>
          <p:cNvSpPr txBox="1"/>
          <p:nvPr>
            <p:ph idx="12" type="sldNum"/>
          </p:nvPr>
        </p:nvSpPr>
        <p:spPr>
          <a:xfrm>
            <a:off x="6457951"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 Text">
  <p:cSld name="TITLE_AND_BODY_2_1">
    <p:spTree>
      <p:nvGrpSpPr>
        <p:cNvPr id="92" name="Shape 92"/>
        <p:cNvGrpSpPr/>
        <p:nvPr/>
      </p:nvGrpSpPr>
      <p:grpSpPr>
        <a:xfrm>
          <a:off x="0" y="0"/>
          <a:ext cx="0" cy="0"/>
          <a:chOff x="0" y="0"/>
          <a:chExt cx="0" cy="0"/>
        </a:xfrm>
      </p:grpSpPr>
      <p:pic>
        <p:nvPicPr>
          <p:cNvPr id="93" name="Google Shape;93;p21"/>
          <p:cNvPicPr preferRelativeResize="0"/>
          <p:nvPr/>
        </p:nvPicPr>
        <p:blipFill rotWithShape="1">
          <a:blip r:embed="rId2">
            <a:alphaModFix amt="49000"/>
          </a:blip>
          <a:srcRect b="0" l="0" r="0" t="0"/>
          <a:stretch/>
        </p:blipFill>
        <p:spPr>
          <a:xfrm rot="10800000">
            <a:off x="4736592" y="939199"/>
            <a:ext cx="4407408" cy="4204301"/>
          </a:xfrm>
          <a:prstGeom prst="rect">
            <a:avLst/>
          </a:prstGeom>
          <a:noFill/>
          <a:ln>
            <a:noFill/>
          </a:ln>
        </p:spPr>
      </p:pic>
      <p:sp>
        <p:nvSpPr>
          <p:cNvPr id="94" name="Google Shape;94;p21"/>
          <p:cNvSpPr/>
          <p:nvPr/>
        </p:nvSpPr>
        <p:spPr>
          <a:xfrm>
            <a:off x="1" y="0"/>
            <a:ext cx="2579700" cy="5143500"/>
          </a:xfrm>
          <a:prstGeom prst="rect">
            <a:avLst/>
          </a:prstGeom>
          <a:solidFill>
            <a:srgbClr val="0028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pic>
        <p:nvPicPr>
          <p:cNvPr id="95" name="Google Shape;95;p21"/>
          <p:cNvPicPr preferRelativeResize="0"/>
          <p:nvPr/>
        </p:nvPicPr>
        <p:blipFill rotWithShape="1">
          <a:blip r:embed="rId3">
            <a:alphaModFix/>
          </a:blip>
          <a:srcRect b="0" l="0" r="0" t="0"/>
          <a:stretch/>
        </p:blipFill>
        <p:spPr>
          <a:xfrm>
            <a:off x="0" y="0"/>
            <a:ext cx="1370695" cy="1307528"/>
          </a:xfrm>
          <a:prstGeom prst="rect">
            <a:avLst/>
          </a:prstGeom>
          <a:noFill/>
          <a:ln>
            <a:noFill/>
          </a:ln>
        </p:spPr>
      </p:pic>
      <p:pic>
        <p:nvPicPr>
          <p:cNvPr id="96" name="Google Shape;96;p21"/>
          <p:cNvPicPr preferRelativeResize="0"/>
          <p:nvPr/>
        </p:nvPicPr>
        <p:blipFill rotWithShape="1">
          <a:blip r:embed="rId4">
            <a:alphaModFix amt="49000"/>
          </a:blip>
          <a:srcRect b="0" l="0" r="0" t="0"/>
          <a:stretch/>
        </p:blipFill>
        <p:spPr>
          <a:xfrm>
            <a:off x="1167198" y="941491"/>
            <a:ext cx="1186010" cy="1506703"/>
          </a:xfrm>
          <a:prstGeom prst="rect">
            <a:avLst/>
          </a:prstGeom>
          <a:noFill/>
          <a:ln>
            <a:noFill/>
          </a:ln>
          <a:effectLst>
            <a:outerShdw sx="1000" rotWithShape="0" algn="ctr" sy="1000">
              <a:srgbClr val="000000"/>
            </a:outerShdw>
          </a:effectLst>
        </p:spPr>
      </p:pic>
      <p:sp>
        <p:nvSpPr>
          <p:cNvPr id="97" name="Google Shape;97;p21"/>
          <p:cNvSpPr txBox="1"/>
          <p:nvPr>
            <p:ph type="title"/>
          </p:nvPr>
        </p:nvSpPr>
        <p:spPr>
          <a:xfrm>
            <a:off x="157163" y="795525"/>
            <a:ext cx="2258700" cy="3027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800"/>
              <a:buNone/>
              <a:defRPr sz="18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8" name="Google Shape;98;p21"/>
          <p:cNvSpPr txBox="1"/>
          <p:nvPr>
            <p:ph idx="1" type="subTitle"/>
          </p:nvPr>
        </p:nvSpPr>
        <p:spPr>
          <a:xfrm>
            <a:off x="157163" y="3877500"/>
            <a:ext cx="2190600" cy="302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a:solidFill>
                  <a:schemeClr val="lt1"/>
                </a:solidFill>
              </a:defRPr>
            </a:lvl1pPr>
            <a:lvl2pPr lvl="1" rtl="0" algn="l">
              <a:lnSpc>
                <a:spcPct val="100000"/>
              </a:lnSpc>
              <a:spcBef>
                <a:spcPts val="1600"/>
              </a:spcBef>
              <a:spcAft>
                <a:spcPts val="0"/>
              </a:spcAft>
              <a:buSzPts val="1200"/>
              <a:buNone/>
              <a:defRPr/>
            </a:lvl2pPr>
            <a:lvl3pPr lvl="2" rtl="0" algn="l">
              <a:lnSpc>
                <a:spcPct val="100000"/>
              </a:lnSpc>
              <a:spcBef>
                <a:spcPts val="1600"/>
              </a:spcBef>
              <a:spcAft>
                <a:spcPts val="0"/>
              </a:spcAft>
              <a:buSzPts val="1200"/>
              <a:buNone/>
              <a:defRPr/>
            </a:lvl3pPr>
            <a:lvl4pPr lvl="3" rtl="0" algn="l">
              <a:lnSpc>
                <a:spcPct val="100000"/>
              </a:lnSpc>
              <a:spcBef>
                <a:spcPts val="1600"/>
              </a:spcBef>
              <a:spcAft>
                <a:spcPts val="0"/>
              </a:spcAft>
              <a:buSzPts val="1200"/>
              <a:buNone/>
              <a:defRPr/>
            </a:lvl4pPr>
            <a:lvl5pPr lvl="4" rtl="0" algn="l">
              <a:lnSpc>
                <a:spcPct val="100000"/>
              </a:lnSpc>
              <a:spcBef>
                <a:spcPts val="1600"/>
              </a:spcBef>
              <a:spcAft>
                <a:spcPts val="0"/>
              </a:spcAft>
              <a:buSzPts val="1200"/>
              <a:buNone/>
              <a:defRPr/>
            </a:lvl5pPr>
            <a:lvl6pPr lvl="5" rtl="0" algn="l">
              <a:lnSpc>
                <a:spcPct val="100000"/>
              </a:lnSpc>
              <a:spcBef>
                <a:spcPts val="1600"/>
              </a:spcBef>
              <a:spcAft>
                <a:spcPts val="0"/>
              </a:spcAft>
              <a:buSzPts val="1200"/>
              <a:buNone/>
              <a:defRPr/>
            </a:lvl6pPr>
            <a:lvl7pPr lvl="6" rtl="0" algn="l">
              <a:lnSpc>
                <a:spcPct val="100000"/>
              </a:lnSpc>
              <a:spcBef>
                <a:spcPts val="1600"/>
              </a:spcBef>
              <a:spcAft>
                <a:spcPts val="0"/>
              </a:spcAft>
              <a:buSzPts val="1200"/>
              <a:buNone/>
              <a:defRPr/>
            </a:lvl7pPr>
            <a:lvl8pPr lvl="7" rtl="0" algn="l">
              <a:lnSpc>
                <a:spcPct val="100000"/>
              </a:lnSpc>
              <a:spcBef>
                <a:spcPts val="1600"/>
              </a:spcBef>
              <a:spcAft>
                <a:spcPts val="0"/>
              </a:spcAft>
              <a:buSzPts val="1200"/>
              <a:buNone/>
              <a:defRPr/>
            </a:lvl8pPr>
            <a:lvl9pPr lvl="8" rtl="0" algn="l">
              <a:lnSpc>
                <a:spcPct val="100000"/>
              </a:lnSpc>
              <a:spcBef>
                <a:spcPts val="1600"/>
              </a:spcBef>
              <a:spcAft>
                <a:spcPts val="1600"/>
              </a:spcAft>
              <a:buSzPts val="1200"/>
              <a:buNone/>
              <a:defRPr/>
            </a:lvl9pPr>
          </a:lstStyle>
          <a:p/>
        </p:txBody>
      </p:sp>
      <p:sp>
        <p:nvSpPr>
          <p:cNvPr id="99" name="Google Shape;99;p21"/>
          <p:cNvSpPr txBox="1"/>
          <p:nvPr>
            <p:ph idx="2" type="body"/>
          </p:nvPr>
        </p:nvSpPr>
        <p:spPr>
          <a:xfrm>
            <a:off x="3092963" y="795524"/>
            <a:ext cx="5746800" cy="3939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SzPts val="1100"/>
              <a:buChar char="●"/>
              <a:defRPr sz="1100"/>
            </a:lvl1pPr>
            <a:lvl2pPr indent="-298450" lvl="1" marL="914400" rtl="0" algn="l">
              <a:lnSpc>
                <a:spcPct val="115000"/>
              </a:lnSpc>
              <a:spcBef>
                <a:spcPts val="1600"/>
              </a:spcBef>
              <a:spcAft>
                <a:spcPts val="0"/>
              </a:spcAft>
              <a:buSzPts val="1100"/>
              <a:buChar char="○"/>
              <a:defRPr sz="1100"/>
            </a:lvl2pPr>
            <a:lvl3pPr indent="-298450" lvl="2" marL="1371600" rtl="0" algn="l">
              <a:lnSpc>
                <a:spcPct val="115000"/>
              </a:lnSpc>
              <a:spcBef>
                <a:spcPts val="1600"/>
              </a:spcBef>
              <a:spcAft>
                <a:spcPts val="0"/>
              </a:spcAft>
              <a:buSzPts val="1100"/>
              <a:buChar char="■"/>
              <a:defRPr sz="1100"/>
            </a:lvl3pPr>
            <a:lvl4pPr indent="-298450" lvl="3" marL="1828800" rtl="0" algn="l">
              <a:lnSpc>
                <a:spcPct val="115000"/>
              </a:lnSpc>
              <a:spcBef>
                <a:spcPts val="1600"/>
              </a:spcBef>
              <a:spcAft>
                <a:spcPts val="0"/>
              </a:spcAft>
              <a:buSzPts val="1100"/>
              <a:buChar char="●"/>
              <a:defRPr sz="1100"/>
            </a:lvl4pPr>
            <a:lvl5pPr indent="-298450" lvl="4" marL="2286000" rtl="0" algn="l">
              <a:lnSpc>
                <a:spcPct val="115000"/>
              </a:lnSpc>
              <a:spcBef>
                <a:spcPts val="1600"/>
              </a:spcBef>
              <a:spcAft>
                <a:spcPts val="0"/>
              </a:spcAft>
              <a:buSzPts val="1100"/>
              <a:buChar char="○"/>
              <a:defRPr sz="1100"/>
            </a:lvl5pPr>
            <a:lvl6pPr indent="-298450" lvl="5" marL="2743200" rtl="0" algn="l">
              <a:lnSpc>
                <a:spcPct val="115000"/>
              </a:lnSpc>
              <a:spcBef>
                <a:spcPts val="1600"/>
              </a:spcBef>
              <a:spcAft>
                <a:spcPts val="0"/>
              </a:spcAft>
              <a:buSzPts val="1100"/>
              <a:buChar char="■"/>
              <a:defRPr sz="1100"/>
            </a:lvl6pPr>
            <a:lvl7pPr indent="-298450" lvl="6" marL="3200400" rtl="0" algn="l">
              <a:lnSpc>
                <a:spcPct val="115000"/>
              </a:lnSpc>
              <a:spcBef>
                <a:spcPts val="1600"/>
              </a:spcBef>
              <a:spcAft>
                <a:spcPts val="0"/>
              </a:spcAft>
              <a:buSzPts val="1100"/>
              <a:buChar char="●"/>
              <a:defRPr sz="1100"/>
            </a:lvl7pPr>
            <a:lvl8pPr indent="-298450" lvl="7" marL="3657600" rtl="0" algn="l">
              <a:lnSpc>
                <a:spcPct val="115000"/>
              </a:lnSpc>
              <a:spcBef>
                <a:spcPts val="1600"/>
              </a:spcBef>
              <a:spcAft>
                <a:spcPts val="0"/>
              </a:spcAft>
              <a:buSzPts val="1100"/>
              <a:buChar char="○"/>
              <a:defRPr sz="1100"/>
            </a:lvl8pPr>
            <a:lvl9pPr indent="-298450" lvl="8" marL="4114800" rtl="0" algn="l">
              <a:lnSpc>
                <a:spcPct val="115000"/>
              </a:lnSpc>
              <a:spcBef>
                <a:spcPts val="1600"/>
              </a:spcBef>
              <a:spcAft>
                <a:spcPts val="1600"/>
              </a:spcAft>
              <a:buSzPts val="1100"/>
              <a:buChar char="■"/>
              <a:defRPr sz="1100"/>
            </a:lvl9pPr>
          </a:lstStyle>
          <a:p/>
        </p:txBody>
      </p:sp>
      <p:pic>
        <p:nvPicPr>
          <p:cNvPr id="100" name="Google Shape;100;p21"/>
          <p:cNvPicPr preferRelativeResize="0"/>
          <p:nvPr/>
        </p:nvPicPr>
        <p:blipFill rotWithShape="1">
          <a:blip r:embed="rId5">
            <a:alphaModFix/>
          </a:blip>
          <a:srcRect b="0" l="0" r="0" t="0"/>
          <a:stretch/>
        </p:blipFill>
        <p:spPr>
          <a:xfrm>
            <a:off x="249010" y="255638"/>
            <a:ext cx="1251784" cy="254909"/>
          </a:xfrm>
          <a:prstGeom prst="rect">
            <a:avLst/>
          </a:prstGeom>
          <a:noFill/>
          <a:ln>
            <a:noFill/>
          </a:ln>
        </p:spPr>
      </p:pic>
      <p:sp>
        <p:nvSpPr>
          <p:cNvPr id="101" name="Google Shape;101;p21"/>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
    <p:spTree>
      <p:nvGrpSpPr>
        <p:cNvPr id="102" name="Shape 102"/>
        <p:cNvGrpSpPr/>
        <p:nvPr/>
      </p:nvGrpSpPr>
      <p:grpSpPr>
        <a:xfrm>
          <a:off x="0" y="0"/>
          <a:ext cx="0" cy="0"/>
          <a:chOff x="0" y="0"/>
          <a:chExt cx="0" cy="0"/>
        </a:xfrm>
      </p:grpSpPr>
      <p:sp>
        <p:nvSpPr>
          <p:cNvPr id="103" name="Google Shape;103;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105" name="Google Shape;105;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4">
    <p:spTree>
      <p:nvGrpSpPr>
        <p:cNvPr id="108" name="Shape 108"/>
        <p:cNvGrpSpPr/>
        <p:nvPr/>
      </p:nvGrpSpPr>
      <p:grpSpPr>
        <a:xfrm>
          <a:off x="0" y="0"/>
          <a:ext cx="0" cy="0"/>
          <a:chOff x="0" y="0"/>
          <a:chExt cx="0" cy="0"/>
        </a:xfrm>
      </p:grpSpPr>
      <p:sp>
        <p:nvSpPr>
          <p:cNvPr id="109" name="Google Shape;109;p23"/>
          <p:cNvSpPr txBox="1"/>
          <p:nvPr>
            <p:ph type="title"/>
          </p:nvPr>
        </p:nvSpPr>
        <p:spPr>
          <a:xfrm>
            <a:off x="62865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3"/>
          <p:cNvSpPr txBox="1"/>
          <p:nvPr>
            <p:ph idx="1" type="body"/>
          </p:nvPr>
        </p:nvSpPr>
        <p:spPr>
          <a:xfrm>
            <a:off x="628651"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 name="Google Shape;11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2" name="Google Shape;112;p23"/>
          <p:cNvSpPr txBox="1"/>
          <p:nvPr>
            <p:ph idx="11" type="ftr"/>
          </p:nvPr>
        </p:nvSpPr>
        <p:spPr>
          <a:xfrm>
            <a:off x="3028949"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3" name="Google Shape;113;p23"/>
          <p:cNvSpPr txBox="1"/>
          <p:nvPr>
            <p:ph idx="12" type="sldNum"/>
          </p:nvPr>
        </p:nvSpPr>
        <p:spPr>
          <a:xfrm>
            <a:off x="6457951"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slide 2">
  <p:cSld name="OBJECT_6">
    <p:spTree>
      <p:nvGrpSpPr>
        <p:cNvPr id="114" name="Shape 114"/>
        <p:cNvGrpSpPr/>
        <p:nvPr/>
      </p:nvGrpSpPr>
      <p:grpSpPr>
        <a:xfrm>
          <a:off x="0" y="0"/>
          <a:ext cx="0" cy="0"/>
          <a:chOff x="0" y="0"/>
          <a:chExt cx="0" cy="0"/>
        </a:xfrm>
      </p:grpSpPr>
      <p:sp>
        <p:nvSpPr>
          <p:cNvPr id="115" name="Google Shape;115;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cSld name="SECTION_HEADER_1_1_2">
    <p:bg>
      <p:bgPr>
        <a:solidFill>
          <a:srgbClr val="FFFFFF"/>
        </a:solidFill>
      </p:bgPr>
    </p:bg>
    <p:spTree>
      <p:nvGrpSpPr>
        <p:cNvPr id="117" name="Shape 117"/>
        <p:cNvGrpSpPr/>
        <p:nvPr/>
      </p:nvGrpSpPr>
      <p:grpSpPr>
        <a:xfrm>
          <a:off x="0" y="0"/>
          <a:ext cx="0" cy="0"/>
          <a:chOff x="0" y="0"/>
          <a:chExt cx="0" cy="0"/>
        </a:xfrm>
      </p:grpSpPr>
      <p:sp>
        <p:nvSpPr>
          <p:cNvPr id="118" name="Google Shape;118;p25"/>
          <p:cNvSpPr txBox="1"/>
          <p:nvPr/>
        </p:nvSpPr>
        <p:spPr>
          <a:xfrm>
            <a:off x="8483690" y="4858190"/>
            <a:ext cx="375000" cy="183000"/>
          </a:xfrm>
          <a:prstGeom prst="rect">
            <a:avLst/>
          </a:prstGeom>
          <a:noFill/>
          <a:ln>
            <a:noFill/>
          </a:ln>
        </p:spPr>
        <p:txBody>
          <a:bodyPr anchorCtr="0" anchor="t" bIns="0" lIns="0" spcFirstLastPara="1" rIns="0" wrap="square" tIns="0">
            <a:noAutofit/>
          </a:bodyPr>
          <a:lstStyle/>
          <a:p>
            <a:pPr indent="0" lvl="0" marL="0" marR="0" rtl="0" algn="r">
              <a:lnSpc>
                <a:spcPct val="2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dk1"/>
                </a:solidFill>
                <a:latin typeface="Poppins SemiBold"/>
                <a:ea typeface="Poppins SemiBold"/>
                <a:cs typeface="Poppins SemiBold"/>
                <a:sym typeface="Poppins SemiBold"/>
              </a:rPr>
              <a:t>‹#›</a:t>
            </a:fld>
            <a:endParaRPr b="0" i="0" sz="800" u="none" cap="none" strike="noStrike">
              <a:solidFill>
                <a:srgbClr val="000000"/>
              </a:solidFill>
              <a:latin typeface="Poppins Light"/>
              <a:ea typeface="Poppins Light"/>
              <a:cs typeface="Poppins Light"/>
              <a:sym typeface="Poppins Light"/>
            </a:endParaRPr>
          </a:p>
        </p:txBody>
      </p:sp>
      <p:sp>
        <p:nvSpPr>
          <p:cNvPr id="119" name="Google Shape;119;p25"/>
          <p:cNvSpPr txBox="1"/>
          <p:nvPr>
            <p:ph type="title"/>
          </p:nvPr>
        </p:nvSpPr>
        <p:spPr>
          <a:xfrm>
            <a:off x="286200" y="283464"/>
            <a:ext cx="4215300" cy="2835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9pPr>
          </a:lstStyle>
          <a:p/>
        </p:txBody>
      </p:sp>
      <p:sp>
        <p:nvSpPr>
          <p:cNvPr id="120" name="Google Shape;120;p25"/>
          <p:cNvSpPr txBox="1"/>
          <p:nvPr>
            <p:ph idx="1" type="subTitle"/>
          </p:nvPr>
        </p:nvSpPr>
        <p:spPr>
          <a:xfrm>
            <a:off x="291825" y="4858200"/>
            <a:ext cx="7113900" cy="183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1" name="Google Shape;121;p25"/>
          <p:cNvSpPr txBox="1"/>
          <p:nvPr>
            <p:ph idx="2" type="subTitle"/>
          </p:nvPr>
        </p:nvSpPr>
        <p:spPr>
          <a:xfrm>
            <a:off x="283475" y="844775"/>
            <a:ext cx="2761500" cy="1726500"/>
          </a:xfrm>
          <a:prstGeom prst="rect">
            <a:avLst/>
          </a:prstGeom>
          <a:noFill/>
          <a:ln>
            <a:noFill/>
          </a:ln>
        </p:spPr>
        <p:txBody>
          <a:bodyPr anchorCtr="0" anchor="b" bIns="0" lIns="0" spcFirstLastPara="1" rIns="0" wrap="square" tIns="0">
            <a:noAutofit/>
          </a:bodyPr>
          <a:lstStyle>
            <a:lvl1pPr lvl="0" marR="0" rtl="0" algn="l">
              <a:lnSpc>
                <a:spcPct val="115000"/>
              </a:lnSpc>
              <a:spcBef>
                <a:spcPts val="0"/>
              </a:spcBef>
              <a:spcAft>
                <a:spcPts val="0"/>
              </a:spcAft>
              <a:buClr>
                <a:srgbClr val="000000"/>
              </a:buClr>
              <a:buSzPts val="1800"/>
              <a:buFont typeface="Arial"/>
              <a:buNone/>
              <a:defRPr b="0" i="0" sz="1800" u="none" cap="none" strike="noStrike">
                <a:solidFill>
                  <a:srgbClr val="000000"/>
                </a:solidFill>
                <a:latin typeface="Poppins Light"/>
                <a:ea typeface="Poppins Light"/>
                <a:cs typeface="Poppins Light"/>
                <a:sym typeface="Poppins Light"/>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9pPr>
          </a:lstStyle>
          <a:p/>
        </p:txBody>
      </p:sp>
      <p:sp>
        <p:nvSpPr>
          <p:cNvPr id="122" name="Google Shape;122;p25"/>
          <p:cNvSpPr txBox="1"/>
          <p:nvPr>
            <p:ph idx="3" type="subTitle"/>
          </p:nvPr>
        </p:nvSpPr>
        <p:spPr>
          <a:xfrm>
            <a:off x="283475" y="2852928"/>
            <a:ext cx="2761500" cy="1726500"/>
          </a:xfrm>
          <a:prstGeom prst="rect">
            <a:avLst/>
          </a:prstGeom>
          <a:noFill/>
          <a:ln>
            <a:noFill/>
          </a:ln>
        </p:spPr>
        <p:txBody>
          <a:bodyPr anchorCtr="0" anchor="t" bIns="0" lIns="0" spcFirstLastPara="1" rIns="0" wrap="square" tIns="0">
            <a:noAutofit/>
          </a:bodyPr>
          <a:lstStyle>
            <a:lvl1pPr lvl="0" marR="0" rtl="0" algn="l">
              <a:lnSpc>
                <a:spcPct val="150000"/>
              </a:lnSpc>
              <a:spcBef>
                <a:spcPts val="0"/>
              </a:spcBef>
              <a:spcAft>
                <a:spcPts val="0"/>
              </a:spcAft>
              <a:buClr>
                <a:srgbClr val="000000"/>
              </a:buClr>
              <a:buSzPts val="1000"/>
              <a:buFont typeface="Arial"/>
              <a:buNone/>
              <a:defRPr b="0" i="0" sz="1000" u="none" cap="none" strike="noStrike">
                <a:solidFill>
                  <a:srgbClr val="000000"/>
                </a:solidFill>
                <a:latin typeface="Poppins"/>
                <a:ea typeface="Poppins"/>
                <a:cs typeface="Poppins"/>
                <a:sym typeface="Poppins"/>
              </a:defRPr>
            </a:lvl1pPr>
            <a:lvl2pPr lvl="1"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2pPr>
            <a:lvl3pPr lvl="2"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3pPr>
            <a:lvl4pPr lvl="3"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4pPr>
            <a:lvl5pPr lvl="4"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5pPr>
            <a:lvl6pPr lvl="5"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6pPr>
            <a:lvl7pPr lvl="6"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7pPr>
            <a:lvl8pPr lvl="7"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8pPr>
            <a:lvl9pPr lvl="8"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9pPr>
          </a:lstStyle>
          <a:p/>
        </p:txBody>
      </p:sp>
    </p:spTree>
  </p:cSld>
  <p:clrMapOvr>
    <a:masterClrMapping/>
  </p:clrMapOvr>
  <p:extLst>
    <p:ext uri="{DCECCB84-F9BA-43D5-87BE-67443E8EF086}">
      <p15:sldGuideLst>
        <p15:guide id="1" pos="180">
          <p15:clr>
            <a:srgbClr val="FA7B17"/>
          </p15:clr>
        </p15:guide>
        <p15:guide id="2" pos="1005">
          <p15:clr>
            <a:srgbClr val="FA7B17"/>
          </p15:clr>
        </p15:guide>
        <p15:guide id="3" pos="1095">
          <p15:clr>
            <a:srgbClr val="FA7B17"/>
          </p15:clr>
        </p15:guide>
        <p15:guide id="4" pos="1920">
          <p15:clr>
            <a:srgbClr val="FA7B17"/>
          </p15:clr>
        </p15:guide>
        <p15:guide id="5" pos="2010">
          <p15:clr>
            <a:srgbClr val="FA7B17"/>
          </p15:clr>
        </p15:guide>
        <p15:guide id="6" pos="2835">
          <p15:clr>
            <a:srgbClr val="FA7B17"/>
          </p15:clr>
        </p15:guide>
        <p15:guide id="7" pos="3750">
          <p15:clr>
            <a:srgbClr val="FA7B17"/>
          </p15:clr>
        </p15:guide>
        <p15:guide id="8" pos="3840">
          <p15:clr>
            <a:srgbClr val="FA7B17"/>
          </p15:clr>
        </p15:guide>
        <p15:guide id="9" pos="4665">
          <p15:clr>
            <a:srgbClr val="FA7B17"/>
          </p15:clr>
        </p15:guide>
        <p15:guide id="10" pos="4755">
          <p15:clr>
            <a:srgbClr val="FA7B17"/>
          </p15:clr>
        </p15:guide>
        <p15:guide id="11" pos="5580">
          <p15:clr>
            <a:srgbClr val="FA7B17"/>
          </p15:clr>
        </p15:guide>
        <p15:guide id="12" pos="2925">
          <p15:clr>
            <a:srgbClr val="FA7B17"/>
          </p15:clr>
        </p15:guide>
        <p15:guide id="13" orient="horz" pos="180">
          <p15:clr>
            <a:srgbClr val="FA7B17"/>
          </p15:clr>
        </p15:guide>
        <p15:guide id="14" orient="horz" pos="360">
          <p15:clr>
            <a:srgbClr val="FA7B17"/>
          </p15:clr>
        </p15:guide>
        <p15:guide id="15" orient="horz" pos="540">
          <p15:clr>
            <a:srgbClr val="FA7B17"/>
          </p15:clr>
        </p15:guide>
        <p15:guide id="16" orient="horz" pos="1620">
          <p15:clr>
            <a:srgbClr val="FA7B17"/>
          </p15:clr>
        </p15:guide>
        <p15:guide id="17" orient="horz" pos="1800">
          <p15:clr>
            <a:srgbClr val="FA7B17"/>
          </p15:clr>
        </p15:guide>
        <p15:guide id="18" orient="horz" pos="2879">
          <p15:clr>
            <a:srgbClr val="FA7B17"/>
          </p15:clr>
        </p15:guide>
        <p15:guide id="19" orient="horz" pos="306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23" name="Shape 123"/>
        <p:cNvGrpSpPr/>
        <p:nvPr/>
      </p:nvGrpSpPr>
      <p:grpSpPr>
        <a:xfrm>
          <a:off x="0" y="0"/>
          <a:ext cx="0" cy="0"/>
          <a:chOff x="0" y="0"/>
          <a:chExt cx="0" cy="0"/>
        </a:xfrm>
      </p:grpSpPr>
      <p:sp>
        <p:nvSpPr>
          <p:cNvPr id="124" name="Google Shape;124;p26"/>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4">
    <p:spTree>
      <p:nvGrpSpPr>
        <p:cNvPr id="125" name="Shape 125"/>
        <p:cNvGrpSpPr/>
        <p:nvPr/>
      </p:nvGrpSpPr>
      <p:grpSpPr>
        <a:xfrm>
          <a:off x="0" y="0"/>
          <a:ext cx="0" cy="0"/>
          <a:chOff x="0" y="0"/>
          <a:chExt cx="0" cy="0"/>
        </a:xfrm>
      </p:grpSpPr>
      <p:sp>
        <p:nvSpPr>
          <p:cNvPr id="126" name="Google Shape;126;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27" name="Google Shape;127;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 name="Google Shape;12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p29"/>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139" name="Google Shape;139;p29"/>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140" name="Google Shape;1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9"/>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142" name="Shape 142"/>
        <p:cNvGrpSpPr/>
        <p:nvPr/>
      </p:nvGrpSpPr>
      <p:grpSpPr>
        <a:xfrm>
          <a:off x="0" y="0"/>
          <a:ext cx="0" cy="0"/>
          <a:chOff x="0" y="0"/>
          <a:chExt cx="0" cy="0"/>
        </a:xfrm>
      </p:grpSpPr>
      <p:sp>
        <p:nvSpPr>
          <p:cNvPr id="143" name="Google Shape;143;p30"/>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144" name="Google Shape;14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30"/>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146" name="Shape 146"/>
        <p:cNvGrpSpPr/>
        <p:nvPr/>
      </p:nvGrpSpPr>
      <p:grpSpPr>
        <a:xfrm>
          <a:off x="0" y="0"/>
          <a:ext cx="0" cy="0"/>
          <a:chOff x="0" y="0"/>
          <a:chExt cx="0" cy="0"/>
        </a:xfrm>
      </p:grpSpPr>
      <p:sp>
        <p:nvSpPr>
          <p:cNvPr id="147" name="Google Shape;147;p31"/>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148" name="Google Shape;148;p31"/>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149" name="Google Shape;149;p31"/>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150" name="Google Shape;15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32"/>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rtl="0"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rtl="0"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rtl="0"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rtl="0"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rtl="0"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rtl="0"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rtl="0"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153" name="Google Shape;153;p32"/>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rtl="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rtl="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154" name="Google Shape;15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slide 1">
  <p:cSld name="OBJECT_2">
    <p:spTree>
      <p:nvGrpSpPr>
        <p:cNvPr id="155" name="Shape 155"/>
        <p:cNvGrpSpPr/>
        <p:nvPr/>
      </p:nvGrpSpPr>
      <p:grpSpPr>
        <a:xfrm>
          <a:off x="0" y="0"/>
          <a:ext cx="0" cy="0"/>
          <a:chOff x="0" y="0"/>
          <a:chExt cx="0" cy="0"/>
        </a:xfrm>
      </p:grpSpPr>
      <p:sp>
        <p:nvSpPr>
          <p:cNvPr id="156" name="Google Shape;156;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2">
    <p:bg>
      <p:bgPr>
        <a:solidFill>
          <a:srgbClr val="002840"/>
        </a:solidFill>
      </p:bgPr>
    </p:bg>
    <p:spTree>
      <p:nvGrpSpPr>
        <p:cNvPr id="157" name="Shape 157"/>
        <p:cNvGrpSpPr/>
        <p:nvPr/>
      </p:nvGrpSpPr>
      <p:grpSpPr>
        <a:xfrm>
          <a:off x="0" y="0"/>
          <a:ext cx="0" cy="0"/>
          <a:chOff x="0" y="0"/>
          <a:chExt cx="0" cy="0"/>
        </a:xfrm>
      </p:grpSpPr>
      <p:pic>
        <p:nvPicPr>
          <p:cNvPr id="158" name="Google Shape;158;p34"/>
          <p:cNvPicPr preferRelativeResize="0"/>
          <p:nvPr/>
        </p:nvPicPr>
        <p:blipFill rotWithShape="1">
          <a:blip r:embed="rId2">
            <a:alphaModFix amt="49000"/>
          </a:blip>
          <a:srcRect b="0" l="0" r="0" t="0"/>
          <a:stretch/>
        </p:blipFill>
        <p:spPr>
          <a:xfrm rot="10800000">
            <a:off x="6861581" y="2573944"/>
            <a:ext cx="3101588" cy="2958656"/>
          </a:xfrm>
          <a:prstGeom prst="rect">
            <a:avLst/>
          </a:prstGeom>
          <a:noFill/>
          <a:ln>
            <a:noFill/>
          </a:ln>
        </p:spPr>
      </p:pic>
      <p:sp>
        <p:nvSpPr>
          <p:cNvPr id="159" name="Google Shape;159;p34"/>
          <p:cNvSpPr txBox="1"/>
          <p:nvPr>
            <p:ph type="title"/>
          </p:nvPr>
        </p:nvSpPr>
        <p:spPr>
          <a:xfrm>
            <a:off x="659275" y="319481"/>
            <a:ext cx="7825200" cy="550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800"/>
              <a:buFont typeface="Century Gothic"/>
              <a:buNone/>
              <a:defRPr sz="1800">
                <a:solidFill>
                  <a:srgbClr val="FFFFFF"/>
                </a:solidFill>
                <a:latin typeface="Century Gothic"/>
                <a:ea typeface="Century Gothic"/>
                <a:cs typeface="Century Gothic"/>
                <a:sym typeface="Century Gothic"/>
              </a:defRPr>
            </a:lvl1pPr>
            <a:lvl2pPr lvl="1"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2pPr>
            <a:lvl3pPr lvl="2"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3pPr>
            <a:lvl4pPr lvl="3"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4pPr>
            <a:lvl5pPr lvl="4"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5pPr>
            <a:lvl6pPr lvl="5"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6pPr>
            <a:lvl7pPr lvl="6"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7pPr>
            <a:lvl8pPr lvl="7"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8pPr>
            <a:lvl9pPr lvl="8"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160" name="Google Shape;160;p34"/>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p34"/>
          <p:cNvPicPr preferRelativeResize="0"/>
          <p:nvPr/>
        </p:nvPicPr>
        <p:blipFill rotWithShape="1">
          <a:blip r:embed="rId3">
            <a:alphaModFix/>
          </a:blip>
          <a:srcRect b="0" l="0" r="0" t="0"/>
          <a:stretch/>
        </p:blipFill>
        <p:spPr>
          <a:xfrm>
            <a:off x="-187773" y="3708151"/>
            <a:ext cx="1398925" cy="1777176"/>
          </a:xfrm>
          <a:prstGeom prst="rect">
            <a:avLst/>
          </a:prstGeom>
          <a:noFill/>
          <a:ln>
            <a:noFill/>
          </a:ln>
        </p:spPr>
      </p:pic>
      <p:sp>
        <p:nvSpPr>
          <p:cNvPr id="162" name="Google Shape;162;p34"/>
          <p:cNvSpPr txBox="1"/>
          <p:nvPr>
            <p:ph idx="1" type="body"/>
          </p:nvPr>
        </p:nvSpPr>
        <p:spPr>
          <a:xfrm>
            <a:off x="610925" y="1031825"/>
            <a:ext cx="3564000" cy="33603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rgbClr val="FFFFFF"/>
              </a:buClr>
              <a:buSzPts val="15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1150" lvl="2" marL="1371600" rtl="0">
              <a:spcBef>
                <a:spcPts val="1600"/>
              </a:spcBef>
              <a:spcAft>
                <a:spcPts val="0"/>
              </a:spcAft>
              <a:buClr>
                <a:srgbClr val="FFFFFF"/>
              </a:buClr>
              <a:buSzPts val="13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63" name="Google Shape;163;p34"/>
          <p:cNvSpPr txBox="1"/>
          <p:nvPr>
            <p:ph idx="2" type="body"/>
          </p:nvPr>
        </p:nvSpPr>
        <p:spPr>
          <a:xfrm>
            <a:off x="4459975" y="1031825"/>
            <a:ext cx="3564000" cy="33603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rgbClr val="FFFFFF"/>
              </a:buClr>
              <a:buSzPts val="15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1150" lvl="2" marL="1371600" rtl="0">
              <a:spcBef>
                <a:spcPts val="1600"/>
              </a:spcBef>
              <a:spcAft>
                <a:spcPts val="0"/>
              </a:spcAft>
              <a:buClr>
                <a:srgbClr val="FFFFFF"/>
              </a:buClr>
              <a:buSzPts val="13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64" name="Google Shape;164;p34"/>
          <p:cNvSpPr/>
          <p:nvPr/>
        </p:nvSpPr>
        <p:spPr>
          <a:xfrm>
            <a:off x="764538" y="801520"/>
            <a:ext cx="171600" cy="38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color)">
  <p:cSld name="TITLE_3">
    <p:bg>
      <p:bgPr>
        <a:solidFill>
          <a:schemeClr val="dk1"/>
        </a:solidFill>
      </p:bgPr>
    </p:bg>
    <p:spTree>
      <p:nvGrpSpPr>
        <p:cNvPr id="165" name="Shape 165"/>
        <p:cNvGrpSpPr/>
        <p:nvPr/>
      </p:nvGrpSpPr>
      <p:grpSpPr>
        <a:xfrm>
          <a:off x="0" y="0"/>
          <a:ext cx="0" cy="0"/>
          <a:chOff x="0" y="0"/>
          <a:chExt cx="0" cy="0"/>
        </a:xfrm>
      </p:grpSpPr>
      <p:sp>
        <p:nvSpPr>
          <p:cNvPr id="166" name="Google Shape;166;p35"/>
          <p:cNvSpPr txBox="1"/>
          <p:nvPr>
            <p:ph type="title"/>
          </p:nvPr>
        </p:nvSpPr>
        <p:spPr>
          <a:xfrm>
            <a:off x="662525" y="2571750"/>
            <a:ext cx="3909600" cy="21045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1pPr>
            <a:lvl2pPr lvl="1"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2pPr>
            <a:lvl3pPr lvl="2"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3pPr>
            <a:lvl4pPr lvl="3"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4pPr>
            <a:lvl5pPr lvl="4"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5pPr>
            <a:lvl6pPr lvl="5"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6pPr>
            <a:lvl7pPr lvl="6"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7pPr>
            <a:lvl8pPr lvl="7"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8pPr>
            <a:lvl9pPr lvl="8" rtl="0" algn="l">
              <a:lnSpc>
                <a:spcPct val="100000"/>
              </a:lnSpc>
              <a:spcBef>
                <a:spcPts val="0"/>
              </a:spcBef>
              <a:spcAft>
                <a:spcPts val="0"/>
              </a:spcAft>
              <a:buClr>
                <a:schemeClr val="lt1"/>
              </a:buClr>
              <a:buSzPts val="4200"/>
              <a:buFont typeface="Poppins SemiBold"/>
              <a:buNone/>
              <a:defRPr sz="4200">
                <a:solidFill>
                  <a:schemeClr val="lt1"/>
                </a:solidFill>
                <a:latin typeface="Poppins SemiBold"/>
                <a:ea typeface="Poppins SemiBold"/>
                <a:cs typeface="Poppins SemiBold"/>
                <a:sym typeface="Poppins SemiBold"/>
              </a:defRPr>
            </a:lvl9pPr>
          </a:lstStyle>
          <a:p/>
        </p:txBody>
      </p:sp>
      <p:pic>
        <p:nvPicPr>
          <p:cNvPr id="167" name="Google Shape;167;p35"/>
          <p:cNvPicPr preferRelativeResize="0"/>
          <p:nvPr/>
        </p:nvPicPr>
        <p:blipFill rotWithShape="1">
          <a:blip r:embed="rId2">
            <a:alphaModFix/>
          </a:blip>
          <a:srcRect b="0" l="79" r="79" t="0"/>
          <a:stretch/>
        </p:blipFill>
        <p:spPr>
          <a:xfrm>
            <a:off x="662525" y="667350"/>
            <a:ext cx="2472183" cy="423464"/>
          </a:xfrm>
          <a:prstGeom prst="rect">
            <a:avLst/>
          </a:prstGeom>
          <a:noFill/>
          <a:ln>
            <a:noFill/>
          </a:ln>
        </p:spPr>
      </p:pic>
      <p:sp>
        <p:nvSpPr>
          <p:cNvPr id="168" name="Google Shape;168;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69" name="Shape 169"/>
        <p:cNvGrpSpPr/>
        <p:nvPr/>
      </p:nvGrpSpPr>
      <p:grpSpPr>
        <a:xfrm>
          <a:off x="0" y="0"/>
          <a:ext cx="0" cy="0"/>
          <a:chOff x="0" y="0"/>
          <a:chExt cx="0" cy="0"/>
        </a:xfrm>
      </p:grpSpPr>
      <p:sp>
        <p:nvSpPr>
          <p:cNvPr id="170" name="Google Shape;170;p36"/>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9" name="Shape 179"/>
        <p:cNvGrpSpPr/>
        <p:nvPr/>
      </p:nvGrpSpPr>
      <p:grpSpPr>
        <a:xfrm>
          <a:off x="0" y="0"/>
          <a:ext cx="0" cy="0"/>
          <a:chOff x="0" y="0"/>
          <a:chExt cx="0" cy="0"/>
        </a:xfrm>
      </p:grpSpPr>
      <p:sp>
        <p:nvSpPr>
          <p:cNvPr id="180" name="Google Shape;180;p38"/>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181" name="Google Shape;181;p38"/>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182" name="Google Shape;18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3" name="Google Shape;183;p38"/>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184" name="Shape 184"/>
        <p:cNvGrpSpPr/>
        <p:nvPr/>
      </p:nvGrpSpPr>
      <p:grpSpPr>
        <a:xfrm>
          <a:off x="0" y="0"/>
          <a:ext cx="0" cy="0"/>
          <a:chOff x="0" y="0"/>
          <a:chExt cx="0" cy="0"/>
        </a:xfrm>
      </p:grpSpPr>
      <p:sp>
        <p:nvSpPr>
          <p:cNvPr id="185" name="Google Shape;185;p39"/>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186" name="Google Shape;18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7" name="Google Shape;187;p39"/>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188" name="Shape 188"/>
        <p:cNvGrpSpPr/>
        <p:nvPr/>
      </p:nvGrpSpPr>
      <p:grpSpPr>
        <a:xfrm>
          <a:off x="0" y="0"/>
          <a:ext cx="0" cy="0"/>
          <a:chOff x="0" y="0"/>
          <a:chExt cx="0" cy="0"/>
        </a:xfrm>
      </p:grpSpPr>
      <p:sp>
        <p:nvSpPr>
          <p:cNvPr id="189" name="Google Shape;189;p40"/>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190" name="Google Shape;190;p40"/>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191" name="Google Shape;191;p40"/>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192" name="Google Shape;19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p41"/>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rtl="0"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rtl="0"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rtl="0"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rtl="0"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rtl="0"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rtl="0"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rtl="0"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195" name="Google Shape;195;p41"/>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rtl="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rtl="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196" name="Google Shape;196;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slide">
  <p:cSld name="OBJECT_3">
    <p:spTree>
      <p:nvGrpSpPr>
        <p:cNvPr id="197" name="Shape 197"/>
        <p:cNvGrpSpPr/>
        <p:nvPr/>
      </p:nvGrpSpPr>
      <p:grpSpPr>
        <a:xfrm>
          <a:off x="0" y="0"/>
          <a:ext cx="0" cy="0"/>
          <a:chOff x="0" y="0"/>
          <a:chExt cx="0" cy="0"/>
        </a:xfrm>
      </p:grpSpPr>
      <p:sp>
        <p:nvSpPr>
          <p:cNvPr id="198" name="Google Shape;198;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200" name="Shape 200"/>
        <p:cNvGrpSpPr/>
        <p:nvPr/>
      </p:nvGrpSpPr>
      <p:grpSpPr>
        <a:xfrm>
          <a:off x="0" y="0"/>
          <a:ext cx="0" cy="0"/>
          <a:chOff x="0" y="0"/>
          <a:chExt cx="0" cy="0"/>
        </a:xfrm>
      </p:grpSpPr>
      <p:sp>
        <p:nvSpPr>
          <p:cNvPr id="201" name="Google Shape;201;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4">
    <p:spTree>
      <p:nvGrpSpPr>
        <p:cNvPr id="202" name="Shape 202"/>
        <p:cNvGrpSpPr/>
        <p:nvPr/>
      </p:nvGrpSpPr>
      <p:grpSpPr>
        <a:xfrm>
          <a:off x="0" y="0"/>
          <a:ext cx="0" cy="0"/>
          <a:chOff x="0" y="0"/>
          <a:chExt cx="0" cy="0"/>
        </a:xfrm>
      </p:grpSpPr>
      <p:sp>
        <p:nvSpPr>
          <p:cNvPr id="203" name="Google Shape;203;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4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05" name="Google Shape;205;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6" name="Google Shape;206;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7" name="Google Shape;207;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
        <p:nvSpPr>
          <p:cNvPr id="209" name="Google Shape;209;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10" name="Google Shape;210;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11" name="Google Shape;211;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212" name="Shape 212"/>
        <p:cNvGrpSpPr/>
        <p:nvPr/>
      </p:nvGrpSpPr>
      <p:grpSpPr>
        <a:xfrm>
          <a:off x="0" y="0"/>
          <a:ext cx="0" cy="0"/>
          <a:chOff x="0" y="0"/>
          <a:chExt cx="0" cy="0"/>
        </a:xfrm>
      </p:grpSpPr>
      <p:sp>
        <p:nvSpPr>
          <p:cNvPr id="213" name="Google Shape;213;p46"/>
          <p:cNvSpPr/>
          <p:nvPr>
            <p:ph idx="2" type="pic"/>
          </p:nvPr>
        </p:nvSpPr>
        <p:spPr>
          <a:xfrm>
            <a:off x="0" y="0"/>
            <a:ext cx="9144000" cy="5143500"/>
          </a:xfrm>
          <a:prstGeom prst="rect">
            <a:avLst/>
          </a:prstGeom>
          <a:noFill/>
          <a:ln>
            <a:noFill/>
          </a:ln>
        </p:spPr>
      </p:sp>
      <p:sp>
        <p:nvSpPr>
          <p:cNvPr id="214" name="Google Shape;21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5" name="Shape 215"/>
        <p:cNvGrpSpPr/>
        <p:nvPr/>
      </p:nvGrpSpPr>
      <p:grpSpPr>
        <a:xfrm>
          <a:off x="0" y="0"/>
          <a:ext cx="0" cy="0"/>
          <a:chOff x="0" y="0"/>
          <a:chExt cx="0" cy="0"/>
        </a:xfrm>
      </p:grpSpPr>
      <p:sp>
        <p:nvSpPr>
          <p:cNvPr id="216" name="Google Shape;216;p47"/>
          <p:cNvSpPr txBox="1"/>
          <p:nvPr>
            <p:ph type="title"/>
          </p:nvPr>
        </p:nvSpPr>
        <p:spPr>
          <a:xfrm>
            <a:off x="762199" y="403438"/>
            <a:ext cx="7886400" cy="323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Clr>
                <a:schemeClr val="dk1"/>
              </a:buClr>
              <a:buSzPts val="21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8" name="Shape 218"/>
        <p:cNvGrpSpPr/>
        <p:nvPr/>
      </p:nvGrpSpPr>
      <p:grpSpPr>
        <a:xfrm>
          <a:off x="0" y="0"/>
          <a:ext cx="0" cy="0"/>
          <a:chOff x="0" y="0"/>
          <a:chExt cx="0" cy="0"/>
        </a:xfrm>
      </p:grpSpPr>
      <p:sp>
        <p:nvSpPr>
          <p:cNvPr id="219" name="Google Shape;219;p48"/>
          <p:cNvSpPr txBox="1"/>
          <p:nvPr>
            <p:ph type="title"/>
          </p:nvPr>
        </p:nvSpPr>
        <p:spPr>
          <a:xfrm>
            <a:off x="659275" y="319481"/>
            <a:ext cx="7825200" cy="550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1pPr>
            <a:lvl2pPr lvl="1"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2pPr>
            <a:lvl3pPr lvl="2"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3pPr>
            <a:lvl4pPr lvl="3"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4pPr>
            <a:lvl5pPr lvl="4"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5pPr>
            <a:lvl6pPr lvl="5"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6pPr>
            <a:lvl7pPr lvl="6"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7pPr>
            <a:lvl8pPr lvl="7"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8pPr>
            <a:lvl9pPr lvl="8"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9pPr>
          </a:lstStyle>
          <a:p/>
        </p:txBody>
      </p:sp>
      <p:pic>
        <p:nvPicPr>
          <p:cNvPr id="220" name="Google Shape;220;p48"/>
          <p:cNvPicPr preferRelativeResize="0"/>
          <p:nvPr/>
        </p:nvPicPr>
        <p:blipFill rotWithShape="1">
          <a:blip r:embed="rId2">
            <a:alphaModFix/>
          </a:blip>
          <a:srcRect b="0" l="0" r="0" t="0"/>
          <a:stretch/>
        </p:blipFill>
        <p:spPr>
          <a:xfrm>
            <a:off x="180674" y="725"/>
            <a:ext cx="592940" cy="5143500"/>
          </a:xfrm>
          <a:prstGeom prst="rect">
            <a:avLst/>
          </a:prstGeom>
          <a:noFill/>
          <a:ln>
            <a:noFill/>
          </a:ln>
        </p:spPr>
      </p:pic>
      <p:pic>
        <p:nvPicPr>
          <p:cNvPr id="221" name="Google Shape;221;p48"/>
          <p:cNvPicPr preferRelativeResize="0"/>
          <p:nvPr/>
        </p:nvPicPr>
        <p:blipFill rotWithShape="1">
          <a:blip r:embed="rId3">
            <a:alphaModFix/>
          </a:blip>
          <a:srcRect b="0" l="0" r="0" t="0"/>
          <a:stretch/>
        </p:blipFill>
        <p:spPr>
          <a:xfrm>
            <a:off x="7975925" y="4726200"/>
            <a:ext cx="1021950" cy="292950"/>
          </a:xfrm>
          <a:prstGeom prst="rect">
            <a:avLst/>
          </a:prstGeom>
          <a:noFill/>
          <a:ln>
            <a:noFill/>
          </a:ln>
        </p:spPr>
      </p:pic>
      <p:sp>
        <p:nvSpPr>
          <p:cNvPr id="222" name="Google Shape;222;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 Text 1">
  <p:cSld name="TITLE_AND_BODY_2_1_1_1_1_1_1">
    <p:bg>
      <p:bgPr>
        <a:solidFill>
          <a:srgbClr val="F0F7FD"/>
        </a:solidFill>
      </p:bgPr>
    </p:bg>
    <p:spTree>
      <p:nvGrpSpPr>
        <p:cNvPr id="223" name="Shape 223"/>
        <p:cNvGrpSpPr/>
        <p:nvPr/>
      </p:nvGrpSpPr>
      <p:grpSpPr>
        <a:xfrm>
          <a:off x="0" y="0"/>
          <a:ext cx="0" cy="0"/>
          <a:chOff x="0" y="0"/>
          <a:chExt cx="0" cy="0"/>
        </a:xfrm>
      </p:grpSpPr>
      <p:sp>
        <p:nvSpPr>
          <p:cNvPr id="224" name="Google Shape;224;p49"/>
          <p:cNvSpPr/>
          <p:nvPr/>
        </p:nvSpPr>
        <p:spPr>
          <a:xfrm>
            <a:off x="-844586" y="-641607"/>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5" name="Google Shape;225;p49"/>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226" name="Google Shape;226;p49"/>
          <p:cNvSpPr/>
          <p:nvPr/>
        </p:nvSpPr>
        <p:spPr>
          <a:xfrm>
            <a:off x="6963264" y="3063168"/>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7" name="Google Shape;227;p49"/>
          <p:cNvSpPr/>
          <p:nvPr/>
        </p:nvSpPr>
        <p:spPr>
          <a:xfrm>
            <a:off x="4273306" y="2783143"/>
            <a:ext cx="373800" cy="83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8" name="Google Shape;228;p49"/>
          <p:cNvSpPr txBox="1"/>
          <p:nvPr>
            <p:ph type="title"/>
          </p:nvPr>
        </p:nvSpPr>
        <p:spPr>
          <a:xfrm>
            <a:off x="1423900" y="706175"/>
            <a:ext cx="6072600" cy="2016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4500">
                <a:solidFill>
                  <a:srgbClr val="002840"/>
                </a:solidFill>
              </a:defRPr>
            </a:lvl1pPr>
            <a:lvl2pPr lvl="1" rtl="0">
              <a:spcBef>
                <a:spcPts val="0"/>
              </a:spcBef>
              <a:spcAft>
                <a:spcPts val="0"/>
              </a:spcAft>
              <a:buNone/>
              <a:defRPr>
                <a:solidFill>
                  <a:srgbClr val="002840"/>
                </a:solidFill>
                <a:latin typeface="Avenir"/>
                <a:ea typeface="Avenir"/>
                <a:cs typeface="Avenir"/>
                <a:sym typeface="Avenir"/>
              </a:defRPr>
            </a:lvl2pPr>
            <a:lvl3pPr lvl="2" rtl="0">
              <a:spcBef>
                <a:spcPts val="0"/>
              </a:spcBef>
              <a:spcAft>
                <a:spcPts val="0"/>
              </a:spcAft>
              <a:buNone/>
              <a:defRPr>
                <a:solidFill>
                  <a:srgbClr val="002840"/>
                </a:solidFill>
                <a:latin typeface="Avenir"/>
                <a:ea typeface="Avenir"/>
                <a:cs typeface="Avenir"/>
                <a:sym typeface="Avenir"/>
              </a:defRPr>
            </a:lvl3pPr>
            <a:lvl4pPr lvl="3" rtl="0">
              <a:spcBef>
                <a:spcPts val="0"/>
              </a:spcBef>
              <a:spcAft>
                <a:spcPts val="0"/>
              </a:spcAft>
              <a:buNone/>
              <a:defRPr>
                <a:solidFill>
                  <a:srgbClr val="002840"/>
                </a:solidFill>
                <a:latin typeface="Avenir"/>
                <a:ea typeface="Avenir"/>
                <a:cs typeface="Avenir"/>
                <a:sym typeface="Avenir"/>
              </a:defRPr>
            </a:lvl4pPr>
            <a:lvl5pPr lvl="4" rtl="0">
              <a:spcBef>
                <a:spcPts val="0"/>
              </a:spcBef>
              <a:spcAft>
                <a:spcPts val="0"/>
              </a:spcAft>
              <a:buNone/>
              <a:defRPr>
                <a:solidFill>
                  <a:srgbClr val="002840"/>
                </a:solidFill>
                <a:latin typeface="Avenir"/>
                <a:ea typeface="Avenir"/>
                <a:cs typeface="Avenir"/>
                <a:sym typeface="Avenir"/>
              </a:defRPr>
            </a:lvl5pPr>
            <a:lvl6pPr lvl="5" rtl="0">
              <a:spcBef>
                <a:spcPts val="0"/>
              </a:spcBef>
              <a:spcAft>
                <a:spcPts val="0"/>
              </a:spcAft>
              <a:buNone/>
              <a:defRPr>
                <a:solidFill>
                  <a:srgbClr val="002840"/>
                </a:solidFill>
                <a:latin typeface="Avenir"/>
                <a:ea typeface="Avenir"/>
                <a:cs typeface="Avenir"/>
                <a:sym typeface="Avenir"/>
              </a:defRPr>
            </a:lvl6pPr>
            <a:lvl7pPr lvl="6" rtl="0">
              <a:spcBef>
                <a:spcPts val="0"/>
              </a:spcBef>
              <a:spcAft>
                <a:spcPts val="0"/>
              </a:spcAft>
              <a:buNone/>
              <a:defRPr>
                <a:solidFill>
                  <a:srgbClr val="002840"/>
                </a:solidFill>
                <a:latin typeface="Avenir"/>
                <a:ea typeface="Avenir"/>
                <a:cs typeface="Avenir"/>
                <a:sym typeface="Avenir"/>
              </a:defRPr>
            </a:lvl7pPr>
            <a:lvl8pPr lvl="7" rtl="0">
              <a:spcBef>
                <a:spcPts val="0"/>
              </a:spcBef>
              <a:spcAft>
                <a:spcPts val="0"/>
              </a:spcAft>
              <a:buNone/>
              <a:defRPr>
                <a:solidFill>
                  <a:srgbClr val="002840"/>
                </a:solidFill>
                <a:latin typeface="Avenir"/>
                <a:ea typeface="Avenir"/>
                <a:cs typeface="Avenir"/>
                <a:sym typeface="Avenir"/>
              </a:defRPr>
            </a:lvl8pPr>
            <a:lvl9pPr lvl="8" rtl="0">
              <a:spcBef>
                <a:spcPts val="0"/>
              </a:spcBef>
              <a:spcAft>
                <a:spcPts val="0"/>
              </a:spcAft>
              <a:buNone/>
              <a:defRPr>
                <a:solidFill>
                  <a:srgbClr val="002840"/>
                </a:solidFill>
                <a:latin typeface="Avenir"/>
                <a:ea typeface="Avenir"/>
                <a:cs typeface="Avenir"/>
                <a:sym typeface="Aveni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 Text">
  <p:cSld name="TITLE_AND_BODY_2_1">
    <p:spTree>
      <p:nvGrpSpPr>
        <p:cNvPr id="229" name="Shape 229"/>
        <p:cNvGrpSpPr/>
        <p:nvPr/>
      </p:nvGrpSpPr>
      <p:grpSpPr>
        <a:xfrm>
          <a:off x="0" y="0"/>
          <a:ext cx="0" cy="0"/>
          <a:chOff x="0" y="0"/>
          <a:chExt cx="0" cy="0"/>
        </a:xfrm>
      </p:grpSpPr>
      <p:pic>
        <p:nvPicPr>
          <p:cNvPr id="230" name="Google Shape;230;p50"/>
          <p:cNvPicPr preferRelativeResize="0"/>
          <p:nvPr/>
        </p:nvPicPr>
        <p:blipFill rotWithShape="1">
          <a:blip r:embed="rId2">
            <a:alphaModFix amt="49000"/>
          </a:blip>
          <a:srcRect b="0" l="0" r="0" t="0"/>
          <a:stretch/>
        </p:blipFill>
        <p:spPr>
          <a:xfrm rot="10800000">
            <a:off x="4736592" y="939199"/>
            <a:ext cx="4407408" cy="4204301"/>
          </a:xfrm>
          <a:prstGeom prst="rect">
            <a:avLst/>
          </a:prstGeom>
          <a:noFill/>
          <a:ln>
            <a:noFill/>
          </a:ln>
        </p:spPr>
      </p:pic>
      <p:sp>
        <p:nvSpPr>
          <p:cNvPr id="231" name="Google Shape;231;p50"/>
          <p:cNvSpPr/>
          <p:nvPr/>
        </p:nvSpPr>
        <p:spPr>
          <a:xfrm>
            <a:off x="1" y="0"/>
            <a:ext cx="2579700" cy="5143500"/>
          </a:xfrm>
          <a:prstGeom prst="rect">
            <a:avLst/>
          </a:prstGeom>
          <a:solidFill>
            <a:srgbClr val="0028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pic>
        <p:nvPicPr>
          <p:cNvPr id="232" name="Google Shape;232;p50"/>
          <p:cNvPicPr preferRelativeResize="0"/>
          <p:nvPr/>
        </p:nvPicPr>
        <p:blipFill rotWithShape="1">
          <a:blip r:embed="rId3">
            <a:alphaModFix/>
          </a:blip>
          <a:srcRect b="0" l="0" r="0" t="0"/>
          <a:stretch/>
        </p:blipFill>
        <p:spPr>
          <a:xfrm>
            <a:off x="0" y="0"/>
            <a:ext cx="1370695" cy="1307528"/>
          </a:xfrm>
          <a:prstGeom prst="rect">
            <a:avLst/>
          </a:prstGeom>
          <a:noFill/>
          <a:ln>
            <a:noFill/>
          </a:ln>
        </p:spPr>
      </p:pic>
      <p:pic>
        <p:nvPicPr>
          <p:cNvPr id="233" name="Google Shape;233;p50"/>
          <p:cNvPicPr preferRelativeResize="0"/>
          <p:nvPr/>
        </p:nvPicPr>
        <p:blipFill rotWithShape="1">
          <a:blip r:embed="rId4">
            <a:alphaModFix amt="49000"/>
          </a:blip>
          <a:srcRect b="0" l="0" r="0" t="0"/>
          <a:stretch/>
        </p:blipFill>
        <p:spPr>
          <a:xfrm>
            <a:off x="1167198" y="941491"/>
            <a:ext cx="1186010" cy="1506703"/>
          </a:xfrm>
          <a:prstGeom prst="rect">
            <a:avLst/>
          </a:prstGeom>
          <a:noFill/>
          <a:ln>
            <a:noFill/>
          </a:ln>
          <a:effectLst>
            <a:outerShdw sx="1000" rotWithShape="0" algn="ctr" sy="1000">
              <a:srgbClr val="000000"/>
            </a:outerShdw>
          </a:effectLst>
        </p:spPr>
      </p:pic>
      <p:sp>
        <p:nvSpPr>
          <p:cNvPr id="234" name="Google Shape;234;p50"/>
          <p:cNvSpPr txBox="1"/>
          <p:nvPr>
            <p:ph type="title"/>
          </p:nvPr>
        </p:nvSpPr>
        <p:spPr>
          <a:xfrm>
            <a:off x="157163" y="795525"/>
            <a:ext cx="2258700" cy="3027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800"/>
              <a:buNone/>
              <a:defRPr sz="18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5" name="Google Shape;235;p50"/>
          <p:cNvSpPr txBox="1"/>
          <p:nvPr>
            <p:ph idx="1" type="subTitle"/>
          </p:nvPr>
        </p:nvSpPr>
        <p:spPr>
          <a:xfrm>
            <a:off x="157163" y="3877500"/>
            <a:ext cx="2190600" cy="302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a:solidFill>
                  <a:schemeClr val="lt1"/>
                </a:solidFill>
              </a:defRPr>
            </a:lvl1pPr>
            <a:lvl2pPr lvl="1" rtl="0" algn="l">
              <a:lnSpc>
                <a:spcPct val="100000"/>
              </a:lnSpc>
              <a:spcBef>
                <a:spcPts val="1600"/>
              </a:spcBef>
              <a:spcAft>
                <a:spcPts val="0"/>
              </a:spcAft>
              <a:buSzPts val="1200"/>
              <a:buNone/>
              <a:defRPr/>
            </a:lvl2pPr>
            <a:lvl3pPr lvl="2" rtl="0" algn="l">
              <a:lnSpc>
                <a:spcPct val="100000"/>
              </a:lnSpc>
              <a:spcBef>
                <a:spcPts val="1600"/>
              </a:spcBef>
              <a:spcAft>
                <a:spcPts val="0"/>
              </a:spcAft>
              <a:buSzPts val="1200"/>
              <a:buNone/>
              <a:defRPr/>
            </a:lvl3pPr>
            <a:lvl4pPr lvl="3" rtl="0" algn="l">
              <a:lnSpc>
                <a:spcPct val="100000"/>
              </a:lnSpc>
              <a:spcBef>
                <a:spcPts val="1600"/>
              </a:spcBef>
              <a:spcAft>
                <a:spcPts val="0"/>
              </a:spcAft>
              <a:buSzPts val="1200"/>
              <a:buNone/>
              <a:defRPr/>
            </a:lvl4pPr>
            <a:lvl5pPr lvl="4" rtl="0" algn="l">
              <a:lnSpc>
                <a:spcPct val="100000"/>
              </a:lnSpc>
              <a:spcBef>
                <a:spcPts val="1600"/>
              </a:spcBef>
              <a:spcAft>
                <a:spcPts val="0"/>
              </a:spcAft>
              <a:buSzPts val="1200"/>
              <a:buNone/>
              <a:defRPr/>
            </a:lvl5pPr>
            <a:lvl6pPr lvl="5" rtl="0" algn="l">
              <a:lnSpc>
                <a:spcPct val="100000"/>
              </a:lnSpc>
              <a:spcBef>
                <a:spcPts val="1600"/>
              </a:spcBef>
              <a:spcAft>
                <a:spcPts val="0"/>
              </a:spcAft>
              <a:buSzPts val="1200"/>
              <a:buNone/>
              <a:defRPr/>
            </a:lvl6pPr>
            <a:lvl7pPr lvl="6" rtl="0" algn="l">
              <a:lnSpc>
                <a:spcPct val="100000"/>
              </a:lnSpc>
              <a:spcBef>
                <a:spcPts val="1600"/>
              </a:spcBef>
              <a:spcAft>
                <a:spcPts val="0"/>
              </a:spcAft>
              <a:buSzPts val="1200"/>
              <a:buNone/>
              <a:defRPr/>
            </a:lvl7pPr>
            <a:lvl8pPr lvl="7" rtl="0" algn="l">
              <a:lnSpc>
                <a:spcPct val="100000"/>
              </a:lnSpc>
              <a:spcBef>
                <a:spcPts val="1600"/>
              </a:spcBef>
              <a:spcAft>
                <a:spcPts val="0"/>
              </a:spcAft>
              <a:buSzPts val="1200"/>
              <a:buNone/>
              <a:defRPr/>
            </a:lvl8pPr>
            <a:lvl9pPr lvl="8" rtl="0" algn="l">
              <a:lnSpc>
                <a:spcPct val="100000"/>
              </a:lnSpc>
              <a:spcBef>
                <a:spcPts val="1600"/>
              </a:spcBef>
              <a:spcAft>
                <a:spcPts val="1600"/>
              </a:spcAft>
              <a:buSzPts val="1200"/>
              <a:buNone/>
              <a:defRPr/>
            </a:lvl9pPr>
          </a:lstStyle>
          <a:p/>
        </p:txBody>
      </p:sp>
      <p:sp>
        <p:nvSpPr>
          <p:cNvPr id="236" name="Google Shape;236;p50"/>
          <p:cNvSpPr txBox="1"/>
          <p:nvPr>
            <p:ph idx="2" type="body"/>
          </p:nvPr>
        </p:nvSpPr>
        <p:spPr>
          <a:xfrm>
            <a:off x="3092963" y="795524"/>
            <a:ext cx="5746800" cy="3939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SzPts val="1100"/>
              <a:buChar char="●"/>
              <a:defRPr sz="1100"/>
            </a:lvl1pPr>
            <a:lvl2pPr indent="-298450" lvl="1" marL="914400" rtl="0" algn="l">
              <a:lnSpc>
                <a:spcPct val="115000"/>
              </a:lnSpc>
              <a:spcBef>
                <a:spcPts val="1600"/>
              </a:spcBef>
              <a:spcAft>
                <a:spcPts val="0"/>
              </a:spcAft>
              <a:buSzPts val="1100"/>
              <a:buChar char="○"/>
              <a:defRPr sz="1100"/>
            </a:lvl2pPr>
            <a:lvl3pPr indent="-298450" lvl="2" marL="1371600" rtl="0" algn="l">
              <a:lnSpc>
                <a:spcPct val="115000"/>
              </a:lnSpc>
              <a:spcBef>
                <a:spcPts val="1600"/>
              </a:spcBef>
              <a:spcAft>
                <a:spcPts val="0"/>
              </a:spcAft>
              <a:buSzPts val="1100"/>
              <a:buChar char="■"/>
              <a:defRPr sz="1100"/>
            </a:lvl3pPr>
            <a:lvl4pPr indent="-298450" lvl="3" marL="1828800" rtl="0" algn="l">
              <a:lnSpc>
                <a:spcPct val="115000"/>
              </a:lnSpc>
              <a:spcBef>
                <a:spcPts val="1600"/>
              </a:spcBef>
              <a:spcAft>
                <a:spcPts val="0"/>
              </a:spcAft>
              <a:buSzPts val="1100"/>
              <a:buChar char="●"/>
              <a:defRPr sz="1100"/>
            </a:lvl4pPr>
            <a:lvl5pPr indent="-298450" lvl="4" marL="2286000" rtl="0" algn="l">
              <a:lnSpc>
                <a:spcPct val="115000"/>
              </a:lnSpc>
              <a:spcBef>
                <a:spcPts val="1600"/>
              </a:spcBef>
              <a:spcAft>
                <a:spcPts val="0"/>
              </a:spcAft>
              <a:buSzPts val="1100"/>
              <a:buChar char="○"/>
              <a:defRPr sz="1100"/>
            </a:lvl5pPr>
            <a:lvl6pPr indent="-298450" lvl="5" marL="2743200" rtl="0" algn="l">
              <a:lnSpc>
                <a:spcPct val="115000"/>
              </a:lnSpc>
              <a:spcBef>
                <a:spcPts val="1600"/>
              </a:spcBef>
              <a:spcAft>
                <a:spcPts val="0"/>
              </a:spcAft>
              <a:buSzPts val="1100"/>
              <a:buChar char="■"/>
              <a:defRPr sz="1100"/>
            </a:lvl6pPr>
            <a:lvl7pPr indent="-298450" lvl="6" marL="3200400" rtl="0" algn="l">
              <a:lnSpc>
                <a:spcPct val="115000"/>
              </a:lnSpc>
              <a:spcBef>
                <a:spcPts val="1600"/>
              </a:spcBef>
              <a:spcAft>
                <a:spcPts val="0"/>
              </a:spcAft>
              <a:buSzPts val="1100"/>
              <a:buChar char="●"/>
              <a:defRPr sz="1100"/>
            </a:lvl7pPr>
            <a:lvl8pPr indent="-298450" lvl="7" marL="3657600" rtl="0" algn="l">
              <a:lnSpc>
                <a:spcPct val="115000"/>
              </a:lnSpc>
              <a:spcBef>
                <a:spcPts val="1600"/>
              </a:spcBef>
              <a:spcAft>
                <a:spcPts val="0"/>
              </a:spcAft>
              <a:buSzPts val="1100"/>
              <a:buChar char="○"/>
              <a:defRPr sz="1100"/>
            </a:lvl8pPr>
            <a:lvl9pPr indent="-298450" lvl="8" marL="4114800" rtl="0" algn="l">
              <a:lnSpc>
                <a:spcPct val="115000"/>
              </a:lnSpc>
              <a:spcBef>
                <a:spcPts val="1600"/>
              </a:spcBef>
              <a:spcAft>
                <a:spcPts val="1600"/>
              </a:spcAft>
              <a:buSzPts val="1100"/>
              <a:buChar char="■"/>
              <a:defRPr sz="1100"/>
            </a:lvl9pPr>
          </a:lstStyle>
          <a:p/>
        </p:txBody>
      </p:sp>
      <p:pic>
        <p:nvPicPr>
          <p:cNvPr id="237" name="Google Shape;237;p50"/>
          <p:cNvPicPr preferRelativeResize="0"/>
          <p:nvPr/>
        </p:nvPicPr>
        <p:blipFill rotWithShape="1">
          <a:blip r:embed="rId5">
            <a:alphaModFix/>
          </a:blip>
          <a:srcRect b="0" l="0" r="0" t="0"/>
          <a:stretch/>
        </p:blipFill>
        <p:spPr>
          <a:xfrm>
            <a:off x="249010" y="255638"/>
            <a:ext cx="1251784" cy="254909"/>
          </a:xfrm>
          <a:prstGeom prst="rect">
            <a:avLst/>
          </a:prstGeom>
          <a:noFill/>
          <a:ln>
            <a:noFill/>
          </a:ln>
        </p:spPr>
      </p:pic>
      <p:sp>
        <p:nvSpPr>
          <p:cNvPr id="238" name="Google Shape;238;p50"/>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lay-out 1">
  <p:cSld name="CUSTOM_1">
    <p:spTree>
      <p:nvGrpSpPr>
        <p:cNvPr id="239" name="Shape 239"/>
        <p:cNvGrpSpPr/>
        <p:nvPr/>
      </p:nvGrpSpPr>
      <p:grpSpPr>
        <a:xfrm>
          <a:off x="0" y="0"/>
          <a:ext cx="0" cy="0"/>
          <a:chOff x="0" y="0"/>
          <a:chExt cx="0" cy="0"/>
        </a:xfrm>
      </p:grpSpPr>
      <p:sp>
        <p:nvSpPr>
          <p:cNvPr id="240" name="Google Shape;240;p51"/>
          <p:cNvSpPr/>
          <p:nvPr/>
        </p:nvSpPr>
        <p:spPr>
          <a:xfrm>
            <a:off x="3417594" y="0"/>
            <a:ext cx="5726400" cy="5143500"/>
          </a:xfrm>
          <a:prstGeom prst="rect">
            <a:avLst/>
          </a:prstGeom>
          <a:solidFill>
            <a:srgbClr val="00284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002840"/>
              </a:solidFill>
            </a:endParaRPr>
          </a:p>
        </p:txBody>
      </p:sp>
      <p:sp>
        <p:nvSpPr>
          <p:cNvPr id="241" name="Google Shape;241;p51"/>
          <p:cNvSpPr txBox="1"/>
          <p:nvPr/>
        </p:nvSpPr>
        <p:spPr>
          <a:xfrm rot="-5400000">
            <a:off x="1005925" y="2392825"/>
            <a:ext cx="5170800" cy="35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chemeClr val="accent1"/>
                </a:solidFill>
                <a:latin typeface="Avenir"/>
                <a:ea typeface="Avenir"/>
                <a:cs typeface="Avenir"/>
                <a:sym typeface="Avenir"/>
              </a:rPr>
              <a:t>all information is confidential, under NDA</a:t>
            </a:r>
            <a:endParaRPr b="1" sz="800">
              <a:solidFill>
                <a:schemeClr val="accent1"/>
              </a:solidFill>
              <a:latin typeface="Avenir"/>
              <a:ea typeface="Avenir"/>
              <a:cs typeface="Avenir"/>
              <a:sym typeface="Avenir"/>
            </a:endParaRPr>
          </a:p>
        </p:txBody>
      </p:sp>
      <p:sp>
        <p:nvSpPr>
          <p:cNvPr id="242" name="Google Shape;242;p51"/>
          <p:cNvSpPr txBox="1"/>
          <p:nvPr>
            <p:ph idx="1" type="body"/>
          </p:nvPr>
        </p:nvSpPr>
        <p:spPr>
          <a:xfrm>
            <a:off x="3962550" y="111510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243" name="Google Shape;243;p51"/>
          <p:cNvSpPr txBox="1"/>
          <p:nvPr>
            <p:ph type="title"/>
          </p:nvPr>
        </p:nvSpPr>
        <p:spPr>
          <a:xfrm>
            <a:off x="4011425" y="282100"/>
            <a:ext cx="4827000" cy="801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244" name="Google Shape;244;p51"/>
          <p:cNvSpPr txBox="1"/>
          <p:nvPr>
            <p:ph idx="2" type="body"/>
          </p:nvPr>
        </p:nvSpPr>
        <p:spPr>
          <a:xfrm>
            <a:off x="3962550" y="248635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245" name="Google Shape;245;p51"/>
          <p:cNvSpPr txBox="1"/>
          <p:nvPr>
            <p:ph idx="3" type="body"/>
          </p:nvPr>
        </p:nvSpPr>
        <p:spPr>
          <a:xfrm>
            <a:off x="3962550" y="380325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246" name="Google Shape;246;p51"/>
          <p:cNvSpPr txBox="1"/>
          <p:nvPr>
            <p:ph idx="4" type="body"/>
          </p:nvPr>
        </p:nvSpPr>
        <p:spPr>
          <a:xfrm>
            <a:off x="181400" y="2024725"/>
            <a:ext cx="2975100" cy="24393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a:lvl1pPr>
            <a:lvl2pPr indent="-304800" lvl="1" marL="914400" rtl="0" algn="l">
              <a:lnSpc>
                <a:spcPct val="115000"/>
              </a:lnSpc>
              <a:spcBef>
                <a:spcPts val="1600"/>
              </a:spcBef>
              <a:spcAft>
                <a:spcPts val="0"/>
              </a:spcAft>
              <a:buSzPts val="1200"/>
              <a:buChar char="○"/>
              <a:defRPr/>
            </a:lvl2pPr>
            <a:lvl3pPr indent="-304800" lvl="2" marL="1371600" rtl="0" algn="l">
              <a:lnSpc>
                <a:spcPct val="115000"/>
              </a:lnSpc>
              <a:spcBef>
                <a:spcPts val="1600"/>
              </a:spcBef>
              <a:spcAft>
                <a:spcPts val="0"/>
              </a:spcAft>
              <a:buSzPts val="1200"/>
              <a:buChar char="■"/>
              <a:defRPr/>
            </a:lvl3pPr>
            <a:lvl4pPr indent="-304800" lvl="3" marL="1828800" rtl="0" algn="l">
              <a:lnSpc>
                <a:spcPct val="115000"/>
              </a:lnSpc>
              <a:spcBef>
                <a:spcPts val="1600"/>
              </a:spcBef>
              <a:spcAft>
                <a:spcPts val="0"/>
              </a:spcAft>
              <a:buSzPts val="1200"/>
              <a:buChar char="●"/>
              <a:defRPr/>
            </a:lvl4pPr>
            <a:lvl5pPr indent="-304800" lvl="4" marL="2286000" rtl="0" algn="l">
              <a:lnSpc>
                <a:spcPct val="115000"/>
              </a:lnSpc>
              <a:spcBef>
                <a:spcPts val="1600"/>
              </a:spcBef>
              <a:spcAft>
                <a:spcPts val="0"/>
              </a:spcAft>
              <a:buSzPts val="1200"/>
              <a:buChar char="○"/>
              <a:defRPr/>
            </a:lvl5pPr>
            <a:lvl6pPr indent="-304800" lvl="5" marL="2743200" rtl="0" algn="l">
              <a:lnSpc>
                <a:spcPct val="115000"/>
              </a:lnSpc>
              <a:spcBef>
                <a:spcPts val="1600"/>
              </a:spcBef>
              <a:spcAft>
                <a:spcPts val="0"/>
              </a:spcAft>
              <a:buSzPts val="12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sp>
        <p:nvSpPr>
          <p:cNvPr id="247" name="Google Shape;24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Montserrat"/>
                <a:ea typeface="Montserrat"/>
                <a:cs typeface="Montserrat"/>
                <a:sym typeface="Montserrat"/>
              </a:defRPr>
            </a:lvl1pPr>
            <a:lvl2pPr lvl="1" rtl="0">
              <a:buNone/>
              <a:defRPr sz="1300">
                <a:solidFill>
                  <a:schemeClr val="lt1"/>
                </a:solidFill>
                <a:latin typeface="Montserrat"/>
                <a:ea typeface="Montserrat"/>
                <a:cs typeface="Montserrat"/>
                <a:sym typeface="Montserrat"/>
              </a:defRPr>
            </a:lvl2pPr>
            <a:lvl3pPr lvl="2" rtl="0">
              <a:buNone/>
              <a:defRPr sz="1300">
                <a:solidFill>
                  <a:schemeClr val="lt1"/>
                </a:solidFill>
                <a:latin typeface="Montserrat"/>
                <a:ea typeface="Montserrat"/>
                <a:cs typeface="Montserrat"/>
                <a:sym typeface="Montserrat"/>
              </a:defRPr>
            </a:lvl3pPr>
            <a:lvl4pPr lvl="3" rtl="0">
              <a:buNone/>
              <a:defRPr sz="1300">
                <a:solidFill>
                  <a:schemeClr val="lt1"/>
                </a:solidFill>
                <a:latin typeface="Montserrat"/>
                <a:ea typeface="Montserrat"/>
                <a:cs typeface="Montserrat"/>
                <a:sym typeface="Montserrat"/>
              </a:defRPr>
            </a:lvl4pPr>
            <a:lvl5pPr lvl="4" rtl="0">
              <a:buNone/>
              <a:defRPr sz="1300">
                <a:solidFill>
                  <a:schemeClr val="lt1"/>
                </a:solidFill>
                <a:latin typeface="Montserrat"/>
                <a:ea typeface="Montserrat"/>
                <a:cs typeface="Montserrat"/>
                <a:sym typeface="Montserrat"/>
              </a:defRPr>
            </a:lvl5pPr>
            <a:lvl6pPr lvl="5" rtl="0">
              <a:buNone/>
              <a:defRPr sz="1300">
                <a:solidFill>
                  <a:schemeClr val="lt1"/>
                </a:solidFill>
                <a:latin typeface="Montserrat"/>
                <a:ea typeface="Montserrat"/>
                <a:cs typeface="Montserrat"/>
                <a:sym typeface="Montserrat"/>
              </a:defRPr>
            </a:lvl6pPr>
            <a:lvl7pPr lvl="6" rtl="0">
              <a:buNone/>
              <a:defRPr sz="1300">
                <a:solidFill>
                  <a:schemeClr val="lt1"/>
                </a:solidFill>
                <a:latin typeface="Montserrat"/>
                <a:ea typeface="Montserrat"/>
                <a:cs typeface="Montserrat"/>
                <a:sym typeface="Montserrat"/>
              </a:defRPr>
            </a:lvl7pPr>
            <a:lvl8pPr lvl="7" rtl="0">
              <a:buNone/>
              <a:defRPr sz="1300">
                <a:solidFill>
                  <a:schemeClr val="lt1"/>
                </a:solidFill>
                <a:latin typeface="Montserrat"/>
                <a:ea typeface="Montserrat"/>
                <a:cs typeface="Montserrat"/>
                <a:sym typeface="Montserrat"/>
              </a:defRPr>
            </a:lvl8pPr>
            <a:lvl9pPr lvl="8" rtl="0">
              <a:buNone/>
              <a:defRPr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6" name="Shape 256"/>
        <p:cNvGrpSpPr/>
        <p:nvPr/>
      </p:nvGrpSpPr>
      <p:grpSpPr>
        <a:xfrm>
          <a:off x="0" y="0"/>
          <a:ext cx="0" cy="0"/>
          <a:chOff x="0" y="0"/>
          <a:chExt cx="0" cy="0"/>
        </a:xfrm>
      </p:grpSpPr>
      <p:sp>
        <p:nvSpPr>
          <p:cNvPr id="257" name="Google Shape;257;p53"/>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258" name="Google Shape;258;p53"/>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259" name="Google Shape;259;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0" name="Google Shape;260;p53"/>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261" name="Shape 261"/>
        <p:cNvGrpSpPr/>
        <p:nvPr/>
      </p:nvGrpSpPr>
      <p:grpSpPr>
        <a:xfrm>
          <a:off x="0" y="0"/>
          <a:ext cx="0" cy="0"/>
          <a:chOff x="0" y="0"/>
          <a:chExt cx="0" cy="0"/>
        </a:xfrm>
      </p:grpSpPr>
      <p:sp>
        <p:nvSpPr>
          <p:cNvPr id="262" name="Google Shape;262;p54"/>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263" name="Google Shape;263;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4" name="Google Shape;264;p54"/>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265" name="Shape 265"/>
        <p:cNvGrpSpPr/>
        <p:nvPr/>
      </p:nvGrpSpPr>
      <p:grpSpPr>
        <a:xfrm>
          <a:off x="0" y="0"/>
          <a:ext cx="0" cy="0"/>
          <a:chOff x="0" y="0"/>
          <a:chExt cx="0" cy="0"/>
        </a:xfrm>
      </p:grpSpPr>
      <p:sp>
        <p:nvSpPr>
          <p:cNvPr id="266" name="Google Shape;266;p55"/>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267" name="Google Shape;267;p55"/>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268" name="Google Shape;268;p55"/>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269" name="Google Shape;26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0" name="Shape 270"/>
        <p:cNvGrpSpPr/>
        <p:nvPr/>
      </p:nvGrpSpPr>
      <p:grpSpPr>
        <a:xfrm>
          <a:off x="0" y="0"/>
          <a:ext cx="0" cy="0"/>
          <a:chOff x="0" y="0"/>
          <a:chExt cx="0" cy="0"/>
        </a:xfrm>
      </p:grpSpPr>
      <p:sp>
        <p:nvSpPr>
          <p:cNvPr id="271" name="Google Shape;271;p56"/>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rtl="0"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rtl="0"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rtl="0"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rtl="0"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rtl="0"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rtl="0"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rtl="0"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72" name="Google Shape;272;p56"/>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rtl="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rtl="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273" name="Google Shape;27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slide">
  <p:cSld name="OBJECT_3">
    <p:spTree>
      <p:nvGrpSpPr>
        <p:cNvPr id="274" name="Shape 274"/>
        <p:cNvGrpSpPr/>
        <p:nvPr/>
      </p:nvGrpSpPr>
      <p:grpSpPr>
        <a:xfrm>
          <a:off x="0" y="0"/>
          <a:ext cx="0" cy="0"/>
          <a:chOff x="0" y="0"/>
          <a:chExt cx="0" cy="0"/>
        </a:xfrm>
      </p:grpSpPr>
      <p:sp>
        <p:nvSpPr>
          <p:cNvPr id="275" name="Google Shape;275;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6" name="Google Shape;276;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277" name="Shape 277"/>
        <p:cNvGrpSpPr/>
        <p:nvPr/>
      </p:nvGrpSpPr>
      <p:grpSpPr>
        <a:xfrm>
          <a:off x="0" y="0"/>
          <a:ext cx="0" cy="0"/>
          <a:chOff x="0" y="0"/>
          <a:chExt cx="0" cy="0"/>
        </a:xfrm>
      </p:grpSpPr>
      <p:sp>
        <p:nvSpPr>
          <p:cNvPr id="278" name="Google Shape;278;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4">
    <p:spTree>
      <p:nvGrpSpPr>
        <p:cNvPr id="279" name="Shape 279"/>
        <p:cNvGrpSpPr/>
        <p:nvPr/>
      </p:nvGrpSpPr>
      <p:grpSpPr>
        <a:xfrm>
          <a:off x="0" y="0"/>
          <a:ext cx="0" cy="0"/>
          <a:chOff x="0" y="0"/>
          <a:chExt cx="0" cy="0"/>
        </a:xfrm>
      </p:grpSpPr>
      <p:sp>
        <p:nvSpPr>
          <p:cNvPr id="280" name="Google Shape;280;p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1" name="Google Shape;281;p5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82" name="Google Shape;282;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3" name="Google Shape;283;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4" name="Google Shape;284;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5" name="Shape 285"/>
        <p:cNvGrpSpPr/>
        <p:nvPr/>
      </p:nvGrpSpPr>
      <p:grpSpPr>
        <a:xfrm>
          <a:off x="0" y="0"/>
          <a:ext cx="0" cy="0"/>
          <a:chOff x="0" y="0"/>
          <a:chExt cx="0" cy="0"/>
        </a:xfrm>
      </p:grpSpPr>
      <p:sp>
        <p:nvSpPr>
          <p:cNvPr id="286" name="Google Shape;286;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7" name="Google Shape;287;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8" name="Google Shape;288;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289" name="Shape 289"/>
        <p:cNvGrpSpPr/>
        <p:nvPr/>
      </p:nvGrpSpPr>
      <p:grpSpPr>
        <a:xfrm>
          <a:off x="0" y="0"/>
          <a:ext cx="0" cy="0"/>
          <a:chOff x="0" y="0"/>
          <a:chExt cx="0" cy="0"/>
        </a:xfrm>
      </p:grpSpPr>
      <p:sp>
        <p:nvSpPr>
          <p:cNvPr id="290" name="Google Shape;290;p61"/>
          <p:cNvSpPr/>
          <p:nvPr>
            <p:ph idx="2" type="pic"/>
          </p:nvPr>
        </p:nvSpPr>
        <p:spPr>
          <a:xfrm>
            <a:off x="0" y="0"/>
            <a:ext cx="9144000" cy="5143500"/>
          </a:xfrm>
          <a:prstGeom prst="rect">
            <a:avLst/>
          </a:prstGeom>
          <a:noFill/>
          <a:ln>
            <a:noFill/>
          </a:ln>
        </p:spPr>
      </p:sp>
      <p:sp>
        <p:nvSpPr>
          <p:cNvPr id="291" name="Google Shape;291;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2" name="Shape 292"/>
        <p:cNvGrpSpPr/>
        <p:nvPr/>
      </p:nvGrpSpPr>
      <p:grpSpPr>
        <a:xfrm>
          <a:off x="0" y="0"/>
          <a:ext cx="0" cy="0"/>
          <a:chOff x="0" y="0"/>
          <a:chExt cx="0" cy="0"/>
        </a:xfrm>
      </p:grpSpPr>
      <p:sp>
        <p:nvSpPr>
          <p:cNvPr id="293" name="Google Shape;293;p62"/>
          <p:cNvSpPr txBox="1"/>
          <p:nvPr>
            <p:ph type="title"/>
          </p:nvPr>
        </p:nvSpPr>
        <p:spPr>
          <a:xfrm>
            <a:off x="762199" y="403438"/>
            <a:ext cx="7886400" cy="323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Clr>
                <a:schemeClr val="dk1"/>
              </a:buClr>
              <a:buSzPts val="21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4" name="Google Shape;294;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5" name="Shape 295"/>
        <p:cNvGrpSpPr/>
        <p:nvPr/>
      </p:nvGrpSpPr>
      <p:grpSpPr>
        <a:xfrm>
          <a:off x="0" y="0"/>
          <a:ext cx="0" cy="0"/>
          <a:chOff x="0" y="0"/>
          <a:chExt cx="0" cy="0"/>
        </a:xfrm>
      </p:grpSpPr>
      <p:sp>
        <p:nvSpPr>
          <p:cNvPr id="296" name="Google Shape;296;p63"/>
          <p:cNvSpPr txBox="1"/>
          <p:nvPr>
            <p:ph type="title"/>
          </p:nvPr>
        </p:nvSpPr>
        <p:spPr>
          <a:xfrm>
            <a:off x="659275" y="319481"/>
            <a:ext cx="7825200" cy="550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1pPr>
            <a:lvl2pPr lvl="1"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2pPr>
            <a:lvl3pPr lvl="2"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3pPr>
            <a:lvl4pPr lvl="3"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4pPr>
            <a:lvl5pPr lvl="4"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5pPr>
            <a:lvl6pPr lvl="5"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6pPr>
            <a:lvl7pPr lvl="6"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7pPr>
            <a:lvl8pPr lvl="7"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8pPr>
            <a:lvl9pPr lvl="8" rt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9pPr>
          </a:lstStyle>
          <a:p/>
        </p:txBody>
      </p:sp>
      <p:pic>
        <p:nvPicPr>
          <p:cNvPr id="297" name="Google Shape;297;p63"/>
          <p:cNvPicPr preferRelativeResize="0"/>
          <p:nvPr/>
        </p:nvPicPr>
        <p:blipFill rotWithShape="1">
          <a:blip r:embed="rId2">
            <a:alphaModFix/>
          </a:blip>
          <a:srcRect b="0" l="0" r="0" t="0"/>
          <a:stretch/>
        </p:blipFill>
        <p:spPr>
          <a:xfrm>
            <a:off x="180674" y="725"/>
            <a:ext cx="592940" cy="5143500"/>
          </a:xfrm>
          <a:prstGeom prst="rect">
            <a:avLst/>
          </a:prstGeom>
          <a:noFill/>
          <a:ln>
            <a:noFill/>
          </a:ln>
        </p:spPr>
      </p:pic>
      <p:pic>
        <p:nvPicPr>
          <p:cNvPr id="298" name="Google Shape;298;p63"/>
          <p:cNvPicPr preferRelativeResize="0"/>
          <p:nvPr/>
        </p:nvPicPr>
        <p:blipFill rotWithShape="1">
          <a:blip r:embed="rId3">
            <a:alphaModFix/>
          </a:blip>
          <a:srcRect b="0" l="0" r="0" t="0"/>
          <a:stretch/>
        </p:blipFill>
        <p:spPr>
          <a:xfrm>
            <a:off x="7975925" y="4726200"/>
            <a:ext cx="1021950" cy="292950"/>
          </a:xfrm>
          <a:prstGeom prst="rect">
            <a:avLst/>
          </a:prstGeom>
          <a:noFill/>
          <a:ln>
            <a:noFill/>
          </a:ln>
        </p:spPr>
      </p:pic>
      <p:sp>
        <p:nvSpPr>
          <p:cNvPr id="299" name="Google Shape;299;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2840"/>
                </a:solidFill>
                <a:latin typeface="Montserrat"/>
                <a:ea typeface="Montserrat"/>
                <a:cs typeface="Montserrat"/>
                <a:sym typeface="Montserrat"/>
              </a:defRPr>
            </a:lvl1pPr>
            <a:lvl2pPr lvl="1" rtl="0">
              <a:buNone/>
              <a:defRPr sz="1300">
                <a:solidFill>
                  <a:srgbClr val="002840"/>
                </a:solidFill>
                <a:latin typeface="Montserrat"/>
                <a:ea typeface="Montserrat"/>
                <a:cs typeface="Montserrat"/>
                <a:sym typeface="Montserrat"/>
              </a:defRPr>
            </a:lvl2pPr>
            <a:lvl3pPr lvl="2" rtl="0">
              <a:buNone/>
              <a:defRPr sz="1300">
                <a:solidFill>
                  <a:srgbClr val="002840"/>
                </a:solidFill>
                <a:latin typeface="Montserrat"/>
                <a:ea typeface="Montserrat"/>
                <a:cs typeface="Montserrat"/>
                <a:sym typeface="Montserrat"/>
              </a:defRPr>
            </a:lvl3pPr>
            <a:lvl4pPr lvl="3" rtl="0">
              <a:buNone/>
              <a:defRPr sz="1300">
                <a:solidFill>
                  <a:srgbClr val="002840"/>
                </a:solidFill>
                <a:latin typeface="Montserrat"/>
                <a:ea typeface="Montserrat"/>
                <a:cs typeface="Montserrat"/>
                <a:sym typeface="Montserrat"/>
              </a:defRPr>
            </a:lvl4pPr>
            <a:lvl5pPr lvl="4" rtl="0">
              <a:buNone/>
              <a:defRPr sz="1300">
                <a:solidFill>
                  <a:srgbClr val="002840"/>
                </a:solidFill>
                <a:latin typeface="Montserrat"/>
                <a:ea typeface="Montserrat"/>
                <a:cs typeface="Montserrat"/>
                <a:sym typeface="Montserrat"/>
              </a:defRPr>
            </a:lvl5pPr>
            <a:lvl6pPr lvl="5" rtl="0">
              <a:buNone/>
              <a:defRPr sz="1300">
                <a:solidFill>
                  <a:srgbClr val="002840"/>
                </a:solidFill>
                <a:latin typeface="Montserrat"/>
                <a:ea typeface="Montserrat"/>
                <a:cs typeface="Montserrat"/>
                <a:sym typeface="Montserrat"/>
              </a:defRPr>
            </a:lvl6pPr>
            <a:lvl7pPr lvl="6" rtl="0">
              <a:buNone/>
              <a:defRPr sz="1300">
                <a:solidFill>
                  <a:srgbClr val="002840"/>
                </a:solidFill>
                <a:latin typeface="Montserrat"/>
                <a:ea typeface="Montserrat"/>
                <a:cs typeface="Montserrat"/>
                <a:sym typeface="Montserrat"/>
              </a:defRPr>
            </a:lvl7pPr>
            <a:lvl8pPr lvl="7" rtl="0">
              <a:buNone/>
              <a:defRPr sz="1300">
                <a:solidFill>
                  <a:srgbClr val="002840"/>
                </a:solidFill>
                <a:latin typeface="Montserrat"/>
                <a:ea typeface="Montserrat"/>
                <a:cs typeface="Montserrat"/>
                <a:sym typeface="Montserrat"/>
              </a:defRPr>
            </a:lvl8pPr>
            <a:lvl9pPr lvl="8" rtl="0">
              <a:buNone/>
              <a:defRPr sz="1300">
                <a:solidFill>
                  <a:srgbClr val="00284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 Text 1">
  <p:cSld name="TITLE_AND_BODY_2_1_1_1_1_1_1">
    <p:bg>
      <p:bgPr>
        <a:solidFill>
          <a:srgbClr val="F0F7FD"/>
        </a:solidFill>
      </p:bgPr>
    </p:bg>
    <p:spTree>
      <p:nvGrpSpPr>
        <p:cNvPr id="300" name="Shape 300"/>
        <p:cNvGrpSpPr/>
        <p:nvPr/>
      </p:nvGrpSpPr>
      <p:grpSpPr>
        <a:xfrm>
          <a:off x="0" y="0"/>
          <a:ext cx="0" cy="0"/>
          <a:chOff x="0" y="0"/>
          <a:chExt cx="0" cy="0"/>
        </a:xfrm>
      </p:grpSpPr>
      <p:sp>
        <p:nvSpPr>
          <p:cNvPr id="301" name="Google Shape;301;p64"/>
          <p:cNvSpPr/>
          <p:nvPr/>
        </p:nvSpPr>
        <p:spPr>
          <a:xfrm>
            <a:off x="-844586" y="-641607"/>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2" name="Google Shape;302;p64"/>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64"/>
          <p:cNvSpPr/>
          <p:nvPr/>
        </p:nvSpPr>
        <p:spPr>
          <a:xfrm>
            <a:off x="6963264" y="3063168"/>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4" name="Google Shape;304;p64"/>
          <p:cNvSpPr/>
          <p:nvPr/>
        </p:nvSpPr>
        <p:spPr>
          <a:xfrm>
            <a:off x="4273306" y="2783143"/>
            <a:ext cx="373800" cy="83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5" name="Google Shape;305;p64"/>
          <p:cNvSpPr txBox="1"/>
          <p:nvPr>
            <p:ph type="title"/>
          </p:nvPr>
        </p:nvSpPr>
        <p:spPr>
          <a:xfrm>
            <a:off x="1423900" y="706175"/>
            <a:ext cx="6072600" cy="2016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4500">
                <a:solidFill>
                  <a:srgbClr val="002840"/>
                </a:solidFill>
              </a:defRPr>
            </a:lvl1pPr>
            <a:lvl2pPr lvl="1" rtl="0">
              <a:spcBef>
                <a:spcPts val="0"/>
              </a:spcBef>
              <a:spcAft>
                <a:spcPts val="0"/>
              </a:spcAft>
              <a:buNone/>
              <a:defRPr>
                <a:solidFill>
                  <a:srgbClr val="002840"/>
                </a:solidFill>
                <a:latin typeface="Avenir"/>
                <a:ea typeface="Avenir"/>
                <a:cs typeface="Avenir"/>
                <a:sym typeface="Avenir"/>
              </a:defRPr>
            </a:lvl2pPr>
            <a:lvl3pPr lvl="2" rtl="0">
              <a:spcBef>
                <a:spcPts val="0"/>
              </a:spcBef>
              <a:spcAft>
                <a:spcPts val="0"/>
              </a:spcAft>
              <a:buNone/>
              <a:defRPr>
                <a:solidFill>
                  <a:srgbClr val="002840"/>
                </a:solidFill>
                <a:latin typeface="Avenir"/>
                <a:ea typeface="Avenir"/>
                <a:cs typeface="Avenir"/>
                <a:sym typeface="Avenir"/>
              </a:defRPr>
            </a:lvl3pPr>
            <a:lvl4pPr lvl="3" rtl="0">
              <a:spcBef>
                <a:spcPts val="0"/>
              </a:spcBef>
              <a:spcAft>
                <a:spcPts val="0"/>
              </a:spcAft>
              <a:buNone/>
              <a:defRPr>
                <a:solidFill>
                  <a:srgbClr val="002840"/>
                </a:solidFill>
                <a:latin typeface="Avenir"/>
                <a:ea typeface="Avenir"/>
                <a:cs typeface="Avenir"/>
                <a:sym typeface="Avenir"/>
              </a:defRPr>
            </a:lvl4pPr>
            <a:lvl5pPr lvl="4" rtl="0">
              <a:spcBef>
                <a:spcPts val="0"/>
              </a:spcBef>
              <a:spcAft>
                <a:spcPts val="0"/>
              </a:spcAft>
              <a:buNone/>
              <a:defRPr>
                <a:solidFill>
                  <a:srgbClr val="002840"/>
                </a:solidFill>
                <a:latin typeface="Avenir"/>
                <a:ea typeface="Avenir"/>
                <a:cs typeface="Avenir"/>
                <a:sym typeface="Avenir"/>
              </a:defRPr>
            </a:lvl5pPr>
            <a:lvl6pPr lvl="5" rtl="0">
              <a:spcBef>
                <a:spcPts val="0"/>
              </a:spcBef>
              <a:spcAft>
                <a:spcPts val="0"/>
              </a:spcAft>
              <a:buNone/>
              <a:defRPr>
                <a:solidFill>
                  <a:srgbClr val="002840"/>
                </a:solidFill>
                <a:latin typeface="Avenir"/>
                <a:ea typeface="Avenir"/>
                <a:cs typeface="Avenir"/>
                <a:sym typeface="Avenir"/>
              </a:defRPr>
            </a:lvl6pPr>
            <a:lvl7pPr lvl="6" rtl="0">
              <a:spcBef>
                <a:spcPts val="0"/>
              </a:spcBef>
              <a:spcAft>
                <a:spcPts val="0"/>
              </a:spcAft>
              <a:buNone/>
              <a:defRPr>
                <a:solidFill>
                  <a:srgbClr val="002840"/>
                </a:solidFill>
                <a:latin typeface="Avenir"/>
                <a:ea typeface="Avenir"/>
                <a:cs typeface="Avenir"/>
                <a:sym typeface="Avenir"/>
              </a:defRPr>
            </a:lvl7pPr>
            <a:lvl8pPr lvl="7" rtl="0">
              <a:spcBef>
                <a:spcPts val="0"/>
              </a:spcBef>
              <a:spcAft>
                <a:spcPts val="0"/>
              </a:spcAft>
              <a:buNone/>
              <a:defRPr>
                <a:solidFill>
                  <a:srgbClr val="002840"/>
                </a:solidFill>
                <a:latin typeface="Avenir"/>
                <a:ea typeface="Avenir"/>
                <a:cs typeface="Avenir"/>
                <a:sym typeface="Avenir"/>
              </a:defRPr>
            </a:lvl8pPr>
            <a:lvl9pPr lvl="8" rtl="0">
              <a:spcBef>
                <a:spcPts val="0"/>
              </a:spcBef>
              <a:spcAft>
                <a:spcPts val="0"/>
              </a:spcAft>
              <a:buNone/>
              <a:defRPr>
                <a:solidFill>
                  <a:srgbClr val="002840"/>
                </a:solidFill>
                <a:latin typeface="Avenir"/>
                <a:ea typeface="Avenir"/>
                <a:cs typeface="Avenir"/>
                <a:sym typeface="Aveni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 Text">
  <p:cSld name="TITLE_AND_BODY_2_1">
    <p:spTree>
      <p:nvGrpSpPr>
        <p:cNvPr id="306" name="Shape 306"/>
        <p:cNvGrpSpPr/>
        <p:nvPr/>
      </p:nvGrpSpPr>
      <p:grpSpPr>
        <a:xfrm>
          <a:off x="0" y="0"/>
          <a:ext cx="0" cy="0"/>
          <a:chOff x="0" y="0"/>
          <a:chExt cx="0" cy="0"/>
        </a:xfrm>
      </p:grpSpPr>
      <p:pic>
        <p:nvPicPr>
          <p:cNvPr id="307" name="Google Shape;307;p65"/>
          <p:cNvPicPr preferRelativeResize="0"/>
          <p:nvPr/>
        </p:nvPicPr>
        <p:blipFill rotWithShape="1">
          <a:blip r:embed="rId2">
            <a:alphaModFix amt="49000"/>
          </a:blip>
          <a:srcRect b="0" l="0" r="0" t="0"/>
          <a:stretch/>
        </p:blipFill>
        <p:spPr>
          <a:xfrm rot="10800000">
            <a:off x="4736592" y="939199"/>
            <a:ext cx="4407408" cy="4204301"/>
          </a:xfrm>
          <a:prstGeom prst="rect">
            <a:avLst/>
          </a:prstGeom>
          <a:noFill/>
          <a:ln>
            <a:noFill/>
          </a:ln>
        </p:spPr>
      </p:pic>
      <p:sp>
        <p:nvSpPr>
          <p:cNvPr id="308" name="Google Shape;308;p65"/>
          <p:cNvSpPr/>
          <p:nvPr/>
        </p:nvSpPr>
        <p:spPr>
          <a:xfrm>
            <a:off x="1" y="0"/>
            <a:ext cx="2579700" cy="5143500"/>
          </a:xfrm>
          <a:prstGeom prst="rect">
            <a:avLst/>
          </a:prstGeom>
          <a:solidFill>
            <a:srgbClr val="0028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pic>
        <p:nvPicPr>
          <p:cNvPr id="309" name="Google Shape;309;p65"/>
          <p:cNvPicPr preferRelativeResize="0"/>
          <p:nvPr/>
        </p:nvPicPr>
        <p:blipFill rotWithShape="1">
          <a:blip r:embed="rId3">
            <a:alphaModFix/>
          </a:blip>
          <a:srcRect b="0" l="0" r="0" t="0"/>
          <a:stretch/>
        </p:blipFill>
        <p:spPr>
          <a:xfrm>
            <a:off x="0" y="0"/>
            <a:ext cx="1370695" cy="1307528"/>
          </a:xfrm>
          <a:prstGeom prst="rect">
            <a:avLst/>
          </a:prstGeom>
          <a:noFill/>
          <a:ln>
            <a:noFill/>
          </a:ln>
        </p:spPr>
      </p:pic>
      <p:pic>
        <p:nvPicPr>
          <p:cNvPr id="310" name="Google Shape;310;p65"/>
          <p:cNvPicPr preferRelativeResize="0"/>
          <p:nvPr/>
        </p:nvPicPr>
        <p:blipFill rotWithShape="1">
          <a:blip r:embed="rId4">
            <a:alphaModFix amt="49000"/>
          </a:blip>
          <a:srcRect b="0" l="0" r="0" t="0"/>
          <a:stretch/>
        </p:blipFill>
        <p:spPr>
          <a:xfrm>
            <a:off x="1167198" y="941491"/>
            <a:ext cx="1186010" cy="1506703"/>
          </a:xfrm>
          <a:prstGeom prst="rect">
            <a:avLst/>
          </a:prstGeom>
          <a:noFill/>
          <a:ln>
            <a:noFill/>
          </a:ln>
          <a:effectLst>
            <a:outerShdw sx="1000" rotWithShape="0" algn="ctr" sy="1000">
              <a:srgbClr val="000000"/>
            </a:outerShdw>
          </a:effectLst>
        </p:spPr>
      </p:pic>
      <p:sp>
        <p:nvSpPr>
          <p:cNvPr id="311" name="Google Shape;311;p65"/>
          <p:cNvSpPr txBox="1"/>
          <p:nvPr>
            <p:ph type="title"/>
          </p:nvPr>
        </p:nvSpPr>
        <p:spPr>
          <a:xfrm>
            <a:off x="157163" y="795525"/>
            <a:ext cx="2258700" cy="3027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800"/>
              <a:buNone/>
              <a:defRPr sz="18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2" name="Google Shape;312;p65"/>
          <p:cNvSpPr txBox="1"/>
          <p:nvPr>
            <p:ph idx="1" type="subTitle"/>
          </p:nvPr>
        </p:nvSpPr>
        <p:spPr>
          <a:xfrm>
            <a:off x="157163" y="3877500"/>
            <a:ext cx="2190600" cy="302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a:solidFill>
                  <a:schemeClr val="lt1"/>
                </a:solidFill>
              </a:defRPr>
            </a:lvl1pPr>
            <a:lvl2pPr lvl="1" rtl="0" algn="l">
              <a:lnSpc>
                <a:spcPct val="100000"/>
              </a:lnSpc>
              <a:spcBef>
                <a:spcPts val="1600"/>
              </a:spcBef>
              <a:spcAft>
                <a:spcPts val="0"/>
              </a:spcAft>
              <a:buSzPts val="1200"/>
              <a:buNone/>
              <a:defRPr/>
            </a:lvl2pPr>
            <a:lvl3pPr lvl="2" rtl="0" algn="l">
              <a:lnSpc>
                <a:spcPct val="100000"/>
              </a:lnSpc>
              <a:spcBef>
                <a:spcPts val="1600"/>
              </a:spcBef>
              <a:spcAft>
                <a:spcPts val="0"/>
              </a:spcAft>
              <a:buSzPts val="1200"/>
              <a:buNone/>
              <a:defRPr/>
            </a:lvl3pPr>
            <a:lvl4pPr lvl="3" rtl="0" algn="l">
              <a:lnSpc>
                <a:spcPct val="100000"/>
              </a:lnSpc>
              <a:spcBef>
                <a:spcPts val="1600"/>
              </a:spcBef>
              <a:spcAft>
                <a:spcPts val="0"/>
              </a:spcAft>
              <a:buSzPts val="1200"/>
              <a:buNone/>
              <a:defRPr/>
            </a:lvl4pPr>
            <a:lvl5pPr lvl="4" rtl="0" algn="l">
              <a:lnSpc>
                <a:spcPct val="100000"/>
              </a:lnSpc>
              <a:spcBef>
                <a:spcPts val="1600"/>
              </a:spcBef>
              <a:spcAft>
                <a:spcPts val="0"/>
              </a:spcAft>
              <a:buSzPts val="1200"/>
              <a:buNone/>
              <a:defRPr/>
            </a:lvl5pPr>
            <a:lvl6pPr lvl="5" rtl="0" algn="l">
              <a:lnSpc>
                <a:spcPct val="100000"/>
              </a:lnSpc>
              <a:spcBef>
                <a:spcPts val="1600"/>
              </a:spcBef>
              <a:spcAft>
                <a:spcPts val="0"/>
              </a:spcAft>
              <a:buSzPts val="1200"/>
              <a:buNone/>
              <a:defRPr/>
            </a:lvl6pPr>
            <a:lvl7pPr lvl="6" rtl="0" algn="l">
              <a:lnSpc>
                <a:spcPct val="100000"/>
              </a:lnSpc>
              <a:spcBef>
                <a:spcPts val="1600"/>
              </a:spcBef>
              <a:spcAft>
                <a:spcPts val="0"/>
              </a:spcAft>
              <a:buSzPts val="1200"/>
              <a:buNone/>
              <a:defRPr/>
            </a:lvl7pPr>
            <a:lvl8pPr lvl="7" rtl="0" algn="l">
              <a:lnSpc>
                <a:spcPct val="100000"/>
              </a:lnSpc>
              <a:spcBef>
                <a:spcPts val="1600"/>
              </a:spcBef>
              <a:spcAft>
                <a:spcPts val="0"/>
              </a:spcAft>
              <a:buSzPts val="1200"/>
              <a:buNone/>
              <a:defRPr/>
            </a:lvl8pPr>
            <a:lvl9pPr lvl="8" rtl="0" algn="l">
              <a:lnSpc>
                <a:spcPct val="100000"/>
              </a:lnSpc>
              <a:spcBef>
                <a:spcPts val="1600"/>
              </a:spcBef>
              <a:spcAft>
                <a:spcPts val="1600"/>
              </a:spcAft>
              <a:buSzPts val="1200"/>
              <a:buNone/>
              <a:defRPr/>
            </a:lvl9pPr>
          </a:lstStyle>
          <a:p/>
        </p:txBody>
      </p:sp>
      <p:sp>
        <p:nvSpPr>
          <p:cNvPr id="313" name="Google Shape;313;p65"/>
          <p:cNvSpPr txBox="1"/>
          <p:nvPr>
            <p:ph idx="2" type="body"/>
          </p:nvPr>
        </p:nvSpPr>
        <p:spPr>
          <a:xfrm>
            <a:off x="3092963" y="795524"/>
            <a:ext cx="5746800" cy="3939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SzPts val="1100"/>
              <a:buChar char="●"/>
              <a:defRPr sz="1100"/>
            </a:lvl1pPr>
            <a:lvl2pPr indent="-298450" lvl="1" marL="914400" rtl="0" algn="l">
              <a:lnSpc>
                <a:spcPct val="115000"/>
              </a:lnSpc>
              <a:spcBef>
                <a:spcPts val="1600"/>
              </a:spcBef>
              <a:spcAft>
                <a:spcPts val="0"/>
              </a:spcAft>
              <a:buSzPts val="1100"/>
              <a:buChar char="○"/>
              <a:defRPr sz="1100"/>
            </a:lvl2pPr>
            <a:lvl3pPr indent="-298450" lvl="2" marL="1371600" rtl="0" algn="l">
              <a:lnSpc>
                <a:spcPct val="115000"/>
              </a:lnSpc>
              <a:spcBef>
                <a:spcPts val="1600"/>
              </a:spcBef>
              <a:spcAft>
                <a:spcPts val="0"/>
              </a:spcAft>
              <a:buSzPts val="1100"/>
              <a:buChar char="■"/>
              <a:defRPr sz="1100"/>
            </a:lvl3pPr>
            <a:lvl4pPr indent="-298450" lvl="3" marL="1828800" rtl="0" algn="l">
              <a:lnSpc>
                <a:spcPct val="115000"/>
              </a:lnSpc>
              <a:spcBef>
                <a:spcPts val="1600"/>
              </a:spcBef>
              <a:spcAft>
                <a:spcPts val="0"/>
              </a:spcAft>
              <a:buSzPts val="1100"/>
              <a:buChar char="●"/>
              <a:defRPr sz="1100"/>
            </a:lvl4pPr>
            <a:lvl5pPr indent="-298450" lvl="4" marL="2286000" rtl="0" algn="l">
              <a:lnSpc>
                <a:spcPct val="115000"/>
              </a:lnSpc>
              <a:spcBef>
                <a:spcPts val="1600"/>
              </a:spcBef>
              <a:spcAft>
                <a:spcPts val="0"/>
              </a:spcAft>
              <a:buSzPts val="1100"/>
              <a:buChar char="○"/>
              <a:defRPr sz="1100"/>
            </a:lvl5pPr>
            <a:lvl6pPr indent="-298450" lvl="5" marL="2743200" rtl="0" algn="l">
              <a:lnSpc>
                <a:spcPct val="115000"/>
              </a:lnSpc>
              <a:spcBef>
                <a:spcPts val="1600"/>
              </a:spcBef>
              <a:spcAft>
                <a:spcPts val="0"/>
              </a:spcAft>
              <a:buSzPts val="1100"/>
              <a:buChar char="■"/>
              <a:defRPr sz="1100"/>
            </a:lvl6pPr>
            <a:lvl7pPr indent="-298450" lvl="6" marL="3200400" rtl="0" algn="l">
              <a:lnSpc>
                <a:spcPct val="115000"/>
              </a:lnSpc>
              <a:spcBef>
                <a:spcPts val="1600"/>
              </a:spcBef>
              <a:spcAft>
                <a:spcPts val="0"/>
              </a:spcAft>
              <a:buSzPts val="1100"/>
              <a:buChar char="●"/>
              <a:defRPr sz="1100"/>
            </a:lvl7pPr>
            <a:lvl8pPr indent="-298450" lvl="7" marL="3657600" rtl="0" algn="l">
              <a:lnSpc>
                <a:spcPct val="115000"/>
              </a:lnSpc>
              <a:spcBef>
                <a:spcPts val="1600"/>
              </a:spcBef>
              <a:spcAft>
                <a:spcPts val="0"/>
              </a:spcAft>
              <a:buSzPts val="1100"/>
              <a:buChar char="○"/>
              <a:defRPr sz="1100"/>
            </a:lvl8pPr>
            <a:lvl9pPr indent="-298450" lvl="8" marL="4114800" rtl="0" algn="l">
              <a:lnSpc>
                <a:spcPct val="115000"/>
              </a:lnSpc>
              <a:spcBef>
                <a:spcPts val="1600"/>
              </a:spcBef>
              <a:spcAft>
                <a:spcPts val="1600"/>
              </a:spcAft>
              <a:buSzPts val="1100"/>
              <a:buChar char="■"/>
              <a:defRPr sz="1100"/>
            </a:lvl9pPr>
          </a:lstStyle>
          <a:p/>
        </p:txBody>
      </p:sp>
      <p:pic>
        <p:nvPicPr>
          <p:cNvPr id="314" name="Google Shape;314;p65"/>
          <p:cNvPicPr preferRelativeResize="0"/>
          <p:nvPr/>
        </p:nvPicPr>
        <p:blipFill rotWithShape="1">
          <a:blip r:embed="rId5">
            <a:alphaModFix/>
          </a:blip>
          <a:srcRect b="0" l="0" r="0" t="0"/>
          <a:stretch/>
        </p:blipFill>
        <p:spPr>
          <a:xfrm>
            <a:off x="249010" y="255638"/>
            <a:ext cx="1251784" cy="254909"/>
          </a:xfrm>
          <a:prstGeom prst="rect">
            <a:avLst/>
          </a:prstGeom>
          <a:noFill/>
          <a:ln>
            <a:noFill/>
          </a:ln>
        </p:spPr>
      </p:pic>
      <p:sp>
        <p:nvSpPr>
          <p:cNvPr id="315" name="Google Shape;315;p65"/>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lay-out 1">
  <p:cSld name="CUSTOM_1">
    <p:spTree>
      <p:nvGrpSpPr>
        <p:cNvPr id="316" name="Shape 316"/>
        <p:cNvGrpSpPr/>
        <p:nvPr/>
      </p:nvGrpSpPr>
      <p:grpSpPr>
        <a:xfrm>
          <a:off x="0" y="0"/>
          <a:ext cx="0" cy="0"/>
          <a:chOff x="0" y="0"/>
          <a:chExt cx="0" cy="0"/>
        </a:xfrm>
      </p:grpSpPr>
      <p:sp>
        <p:nvSpPr>
          <p:cNvPr id="317" name="Google Shape;317;p66"/>
          <p:cNvSpPr/>
          <p:nvPr/>
        </p:nvSpPr>
        <p:spPr>
          <a:xfrm>
            <a:off x="3417594" y="0"/>
            <a:ext cx="5726400" cy="5143500"/>
          </a:xfrm>
          <a:prstGeom prst="rect">
            <a:avLst/>
          </a:prstGeom>
          <a:solidFill>
            <a:srgbClr val="00284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002840"/>
              </a:solidFill>
            </a:endParaRPr>
          </a:p>
        </p:txBody>
      </p:sp>
      <p:sp>
        <p:nvSpPr>
          <p:cNvPr id="318" name="Google Shape;318;p66"/>
          <p:cNvSpPr txBox="1"/>
          <p:nvPr/>
        </p:nvSpPr>
        <p:spPr>
          <a:xfrm rot="-5400000">
            <a:off x="1005925" y="2392825"/>
            <a:ext cx="5170800" cy="35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chemeClr val="accent1"/>
                </a:solidFill>
                <a:latin typeface="Avenir"/>
                <a:ea typeface="Avenir"/>
                <a:cs typeface="Avenir"/>
                <a:sym typeface="Avenir"/>
              </a:rPr>
              <a:t>all information is confidential, under NDA</a:t>
            </a:r>
            <a:endParaRPr b="1" sz="800">
              <a:solidFill>
                <a:schemeClr val="accent1"/>
              </a:solidFill>
              <a:latin typeface="Avenir"/>
              <a:ea typeface="Avenir"/>
              <a:cs typeface="Avenir"/>
              <a:sym typeface="Avenir"/>
            </a:endParaRPr>
          </a:p>
        </p:txBody>
      </p:sp>
      <p:sp>
        <p:nvSpPr>
          <p:cNvPr id="319" name="Google Shape;319;p66"/>
          <p:cNvSpPr txBox="1"/>
          <p:nvPr>
            <p:ph idx="1" type="body"/>
          </p:nvPr>
        </p:nvSpPr>
        <p:spPr>
          <a:xfrm>
            <a:off x="3962550" y="111510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320" name="Google Shape;320;p66"/>
          <p:cNvSpPr txBox="1"/>
          <p:nvPr>
            <p:ph type="title"/>
          </p:nvPr>
        </p:nvSpPr>
        <p:spPr>
          <a:xfrm>
            <a:off x="4011425" y="282100"/>
            <a:ext cx="4827000" cy="801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321" name="Google Shape;321;p66"/>
          <p:cNvSpPr txBox="1"/>
          <p:nvPr>
            <p:ph idx="2" type="body"/>
          </p:nvPr>
        </p:nvSpPr>
        <p:spPr>
          <a:xfrm>
            <a:off x="3962550" y="248635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322" name="Google Shape;322;p66"/>
          <p:cNvSpPr txBox="1"/>
          <p:nvPr>
            <p:ph idx="3" type="body"/>
          </p:nvPr>
        </p:nvSpPr>
        <p:spPr>
          <a:xfrm>
            <a:off x="3962550" y="3803250"/>
            <a:ext cx="4636500" cy="1118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a:solidFill>
                  <a:schemeClr val="lt1"/>
                </a:solidFill>
              </a:defRPr>
            </a:lvl1pPr>
            <a:lvl2pPr indent="-304800" lvl="1" marL="914400" rtl="0" algn="l">
              <a:lnSpc>
                <a:spcPct val="115000"/>
              </a:lnSpc>
              <a:spcBef>
                <a:spcPts val="1600"/>
              </a:spcBef>
              <a:spcAft>
                <a:spcPts val="0"/>
              </a:spcAft>
              <a:buClr>
                <a:schemeClr val="lt1"/>
              </a:buClr>
              <a:buSzPts val="1200"/>
              <a:buChar char="○"/>
              <a:defRPr>
                <a:solidFill>
                  <a:schemeClr val="lt1"/>
                </a:solidFill>
              </a:defRPr>
            </a:lvl2pPr>
            <a:lvl3pPr indent="-304800" lvl="2" marL="1371600" rtl="0" algn="l">
              <a:lnSpc>
                <a:spcPct val="115000"/>
              </a:lnSpc>
              <a:spcBef>
                <a:spcPts val="1600"/>
              </a:spcBef>
              <a:spcAft>
                <a:spcPts val="0"/>
              </a:spcAft>
              <a:buClr>
                <a:schemeClr val="lt1"/>
              </a:buClr>
              <a:buSzPts val="1200"/>
              <a:buChar char="■"/>
              <a:defRPr>
                <a:solidFill>
                  <a:schemeClr val="lt1"/>
                </a:solidFill>
              </a:defRPr>
            </a:lvl3pPr>
            <a:lvl4pPr indent="-304800" lvl="3" marL="1828800" rtl="0" algn="l">
              <a:lnSpc>
                <a:spcPct val="115000"/>
              </a:lnSpc>
              <a:spcBef>
                <a:spcPts val="1600"/>
              </a:spcBef>
              <a:spcAft>
                <a:spcPts val="0"/>
              </a:spcAft>
              <a:buClr>
                <a:schemeClr val="lt1"/>
              </a:buClr>
              <a:buSzPts val="1200"/>
              <a:buChar char="●"/>
              <a:defRPr>
                <a:solidFill>
                  <a:schemeClr val="lt1"/>
                </a:solidFill>
              </a:defRPr>
            </a:lvl4pPr>
            <a:lvl5pPr indent="-304800" lvl="4" marL="2286000" rtl="0" algn="l">
              <a:lnSpc>
                <a:spcPct val="115000"/>
              </a:lnSpc>
              <a:spcBef>
                <a:spcPts val="1600"/>
              </a:spcBef>
              <a:spcAft>
                <a:spcPts val="0"/>
              </a:spcAft>
              <a:buClr>
                <a:schemeClr val="lt1"/>
              </a:buClr>
              <a:buSzPts val="1200"/>
              <a:buChar char="○"/>
              <a:defRPr>
                <a:solidFill>
                  <a:schemeClr val="lt1"/>
                </a:solidFill>
              </a:defRPr>
            </a:lvl5pPr>
            <a:lvl6pPr indent="-304800" lvl="5" marL="2743200" rtl="0" algn="l">
              <a:lnSpc>
                <a:spcPct val="115000"/>
              </a:lnSpc>
              <a:spcBef>
                <a:spcPts val="1600"/>
              </a:spcBef>
              <a:spcAft>
                <a:spcPts val="0"/>
              </a:spcAft>
              <a:buClr>
                <a:schemeClr val="lt1"/>
              </a:buClr>
              <a:buSzPts val="1200"/>
              <a:buChar char="■"/>
              <a:defRPr>
                <a:solidFill>
                  <a:schemeClr val="lt1"/>
                </a:solidFill>
              </a:defRPr>
            </a:lvl6pPr>
            <a:lvl7pPr indent="-304800" lvl="6" marL="3200400" rtl="0" algn="l">
              <a:lnSpc>
                <a:spcPct val="115000"/>
              </a:lnSpc>
              <a:spcBef>
                <a:spcPts val="1600"/>
              </a:spcBef>
              <a:spcAft>
                <a:spcPts val="0"/>
              </a:spcAft>
              <a:buClr>
                <a:schemeClr val="lt1"/>
              </a:buClr>
              <a:buSzPts val="1200"/>
              <a:buChar char="●"/>
              <a:defRPr>
                <a:solidFill>
                  <a:schemeClr val="lt1"/>
                </a:solidFill>
              </a:defRPr>
            </a:lvl7pPr>
            <a:lvl8pPr indent="-304800" lvl="7" marL="3657600" rtl="0" algn="l">
              <a:lnSpc>
                <a:spcPct val="115000"/>
              </a:lnSpc>
              <a:spcBef>
                <a:spcPts val="1600"/>
              </a:spcBef>
              <a:spcAft>
                <a:spcPts val="0"/>
              </a:spcAft>
              <a:buClr>
                <a:schemeClr val="lt1"/>
              </a:buClr>
              <a:buSzPts val="1200"/>
              <a:buChar char="○"/>
              <a:defRPr>
                <a:solidFill>
                  <a:schemeClr val="lt1"/>
                </a:solidFill>
              </a:defRPr>
            </a:lvl8pPr>
            <a:lvl9pPr indent="-304800" lvl="8" marL="4114800" rtl="0" algn="l">
              <a:lnSpc>
                <a:spcPct val="115000"/>
              </a:lnSpc>
              <a:spcBef>
                <a:spcPts val="1600"/>
              </a:spcBef>
              <a:spcAft>
                <a:spcPts val="1600"/>
              </a:spcAft>
              <a:buClr>
                <a:schemeClr val="lt1"/>
              </a:buClr>
              <a:buSzPts val="1200"/>
              <a:buChar char="■"/>
              <a:defRPr>
                <a:solidFill>
                  <a:schemeClr val="lt1"/>
                </a:solidFill>
              </a:defRPr>
            </a:lvl9pPr>
          </a:lstStyle>
          <a:p/>
        </p:txBody>
      </p:sp>
      <p:sp>
        <p:nvSpPr>
          <p:cNvPr id="323" name="Google Shape;323;p66"/>
          <p:cNvSpPr txBox="1"/>
          <p:nvPr>
            <p:ph idx="4" type="body"/>
          </p:nvPr>
        </p:nvSpPr>
        <p:spPr>
          <a:xfrm>
            <a:off x="181400" y="2024725"/>
            <a:ext cx="2975100" cy="24393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a:lvl1pPr>
            <a:lvl2pPr indent="-304800" lvl="1" marL="914400" rtl="0" algn="l">
              <a:lnSpc>
                <a:spcPct val="115000"/>
              </a:lnSpc>
              <a:spcBef>
                <a:spcPts val="1600"/>
              </a:spcBef>
              <a:spcAft>
                <a:spcPts val="0"/>
              </a:spcAft>
              <a:buSzPts val="1200"/>
              <a:buChar char="○"/>
              <a:defRPr/>
            </a:lvl2pPr>
            <a:lvl3pPr indent="-304800" lvl="2" marL="1371600" rtl="0" algn="l">
              <a:lnSpc>
                <a:spcPct val="115000"/>
              </a:lnSpc>
              <a:spcBef>
                <a:spcPts val="1600"/>
              </a:spcBef>
              <a:spcAft>
                <a:spcPts val="0"/>
              </a:spcAft>
              <a:buSzPts val="1200"/>
              <a:buChar char="■"/>
              <a:defRPr/>
            </a:lvl3pPr>
            <a:lvl4pPr indent="-304800" lvl="3" marL="1828800" rtl="0" algn="l">
              <a:lnSpc>
                <a:spcPct val="115000"/>
              </a:lnSpc>
              <a:spcBef>
                <a:spcPts val="1600"/>
              </a:spcBef>
              <a:spcAft>
                <a:spcPts val="0"/>
              </a:spcAft>
              <a:buSzPts val="1200"/>
              <a:buChar char="●"/>
              <a:defRPr/>
            </a:lvl4pPr>
            <a:lvl5pPr indent="-304800" lvl="4" marL="2286000" rtl="0" algn="l">
              <a:lnSpc>
                <a:spcPct val="115000"/>
              </a:lnSpc>
              <a:spcBef>
                <a:spcPts val="1600"/>
              </a:spcBef>
              <a:spcAft>
                <a:spcPts val="0"/>
              </a:spcAft>
              <a:buSzPts val="1200"/>
              <a:buChar char="○"/>
              <a:defRPr/>
            </a:lvl5pPr>
            <a:lvl6pPr indent="-304800" lvl="5" marL="2743200" rtl="0" algn="l">
              <a:lnSpc>
                <a:spcPct val="115000"/>
              </a:lnSpc>
              <a:spcBef>
                <a:spcPts val="1600"/>
              </a:spcBef>
              <a:spcAft>
                <a:spcPts val="0"/>
              </a:spcAft>
              <a:buSzPts val="1200"/>
              <a:buChar char="■"/>
              <a:defRPr/>
            </a:lvl6pPr>
            <a:lvl7pPr indent="-304800" lvl="6" marL="3200400" rtl="0" algn="l">
              <a:lnSpc>
                <a:spcPct val="115000"/>
              </a:lnSpc>
              <a:spcBef>
                <a:spcPts val="1600"/>
              </a:spcBef>
              <a:spcAft>
                <a:spcPts val="0"/>
              </a:spcAft>
              <a:buSzPts val="1200"/>
              <a:buChar char="●"/>
              <a:defRPr/>
            </a:lvl7pPr>
            <a:lvl8pPr indent="-304800" lvl="7" marL="3657600" rtl="0" algn="l">
              <a:lnSpc>
                <a:spcPct val="115000"/>
              </a:lnSpc>
              <a:spcBef>
                <a:spcPts val="1600"/>
              </a:spcBef>
              <a:spcAft>
                <a:spcPts val="0"/>
              </a:spcAft>
              <a:buSzPts val="1200"/>
              <a:buChar char="○"/>
              <a:defRPr/>
            </a:lvl8pPr>
            <a:lvl9pPr indent="-304800" lvl="8" marL="4114800" rtl="0" algn="l">
              <a:lnSpc>
                <a:spcPct val="115000"/>
              </a:lnSpc>
              <a:spcBef>
                <a:spcPts val="1600"/>
              </a:spcBef>
              <a:spcAft>
                <a:spcPts val="1600"/>
              </a:spcAft>
              <a:buSzPts val="1200"/>
              <a:buChar char="■"/>
              <a:defRPr/>
            </a:lvl9pPr>
          </a:lstStyle>
          <a:p/>
        </p:txBody>
      </p:sp>
      <p:sp>
        <p:nvSpPr>
          <p:cNvPr id="324" name="Google Shape;324;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Montserrat"/>
                <a:ea typeface="Montserrat"/>
                <a:cs typeface="Montserrat"/>
                <a:sym typeface="Montserrat"/>
              </a:defRPr>
            </a:lvl1pPr>
            <a:lvl2pPr lvl="1" rtl="0">
              <a:buNone/>
              <a:defRPr sz="1300">
                <a:solidFill>
                  <a:schemeClr val="lt1"/>
                </a:solidFill>
                <a:latin typeface="Montserrat"/>
                <a:ea typeface="Montserrat"/>
                <a:cs typeface="Montserrat"/>
                <a:sym typeface="Montserrat"/>
              </a:defRPr>
            </a:lvl2pPr>
            <a:lvl3pPr lvl="2" rtl="0">
              <a:buNone/>
              <a:defRPr sz="1300">
                <a:solidFill>
                  <a:schemeClr val="lt1"/>
                </a:solidFill>
                <a:latin typeface="Montserrat"/>
                <a:ea typeface="Montserrat"/>
                <a:cs typeface="Montserrat"/>
                <a:sym typeface="Montserrat"/>
              </a:defRPr>
            </a:lvl3pPr>
            <a:lvl4pPr lvl="3" rtl="0">
              <a:buNone/>
              <a:defRPr sz="1300">
                <a:solidFill>
                  <a:schemeClr val="lt1"/>
                </a:solidFill>
                <a:latin typeface="Montserrat"/>
                <a:ea typeface="Montserrat"/>
                <a:cs typeface="Montserrat"/>
                <a:sym typeface="Montserrat"/>
              </a:defRPr>
            </a:lvl4pPr>
            <a:lvl5pPr lvl="4" rtl="0">
              <a:buNone/>
              <a:defRPr sz="1300">
                <a:solidFill>
                  <a:schemeClr val="lt1"/>
                </a:solidFill>
                <a:latin typeface="Montserrat"/>
                <a:ea typeface="Montserrat"/>
                <a:cs typeface="Montserrat"/>
                <a:sym typeface="Montserrat"/>
              </a:defRPr>
            </a:lvl5pPr>
            <a:lvl6pPr lvl="5" rtl="0">
              <a:buNone/>
              <a:defRPr sz="1300">
                <a:solidFill>
                  <a:schemeClr val="lt1"/>
                </a:solidFill>
                <a:latin typeface="Montserrat"/>
                <a:ea typeface="Montserrat"/>
                <a:cs typeface="Montserrat"/>
                <a:sym typeface="Montserrat"/>
              </a:defRPr>
            </a:lvl6pPr>
            <a:lvl7pPr lvl="6" rtl="0">
              <a:buNone/>
              <a:defRPr sz="1300">
                <a:solidFill>
                  <a:schemeClr val="lt1"/>
                </a:solidFill>
                <a:latin typeface="Montserrat"/>
                <a:ea typeface="Montserrat"/>
                <a:cs typeface="Montserrat"/>
                <a:sym typeface="Montserrat"/>
              </a:defRPr>
            </a:lvl7pPr>
            <a:lvl8pPr lvl="7" rtl="0">
              <a:buNone/>
              <a:defRPr sz="1300">
                <a:solidFill>
                  <a:schemeClr val="lt1"/>
                </a:solidFill>
                <a:latin typeface="Montserrat"/>
                <a:ea typeface="Montserrat"/>
                <a:cs typeface="Montserrat"/>
                <a:sym typeface="Montserrat"/>
              </a:defRPr>
            </a:lvl8pPr>
            <a:lvl9pPr lvl="8" rtl="0">
              <a:buNone/>
              <a:defRPr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 slide 1 1">
  <p:cSld name="OBJECT_2_1">
    <p:spTree>
      <p:nvGrpSpPr>
        <p:cNvPr id="325" name="Shape 325"/>
        <p:cNvGrpSpPr/>
        <p:nvPr/>
      </p:nvGrpSpPr>
      <p:grpSpPr>
        <a:xfrm>
          <a:off x="0" y="0"/>
          <a:ext cx="0" cy="0"/>
          <a:chOff x="0" y="0"/>
          <a:chExt cx="0" cy="0"/>
        </a:xfrm>
      </p:grpSpPr>
      <p:sp>
        <p:nvSpPr>
          <p:cNvPr id="326" name="Google Shape;326;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5" name="Shape 335"/>
        <p:cNvGrpSpPr/>
        <p:nvPr/>
      </p:nvGrpSpPr>
      <p:grpSpPr>
        <a:xfrm>
          <a:off x="0" y="0"/>
          <a:ext cx="0" cy="0"/>
          <a:chOff x="0" y="0"/>
          <a:chExt cx="0" cy="0"/>
        </a:xfrm>
      </p:grpSpPr>
      <p:sp>
        <p:nvSpPr>
          <p:cNvPr id="336" name="Google Shape;336;p69"/>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337" name="Google Shape;337;p69"/>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338" name="Google Shape;338;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9" name="Google Shape;339;p69"/>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340" name="Shape 340"/>
        <p:cNvGrpSpPr/>
        <p:nvPr/>
      </p:nvGrpSpPr>
      <p:grpSpPr>
        <a:xfrm>
          <a:off x="0" y="0"/>
          <a:ext cx="0" cy="0"/>
          <a:chOff x="0" y="0"/>
          <a:chExt cx="0" cy="0"/>
        </a:xfrm>
      </p:grpSpPr>
      <p:sp>
        <p:nvSpPr>
          <p:cNvPr id="341" name="Google Shape;341;p70"/>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342" name="Google Shape;342;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3" name="Google Shape;343;p70"/>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500"/>
              <a:buNone/>
              <a:defRPr sz="4500">
                <a:solidFill>
                  <a:schemeClr val="lt1"/>
                </a:solidFill>
              </a:defRPr>
            </a:lvl1pPr>
            <a:lvl2pPr lvl="1" rtl="0" algn="l">
              <a:lnSpc>
                <a:spcPct val="100000"/>
              </a:lnSpc>
              <a:spcBef>
                <a:spcPts val="0"/>
              </a:spcBef>
              <a:spcAft>
                <a:spcPts val="0"/>
              </a:spcAft>
              <a:buClr>
                <a:schemeClr val="lt1"/>
              </a:buClr>
              <a:buSzPts val="4500"/>
              <a:buNone/>
              <a:defRPr sz="4500">
                <a:solidFill>
                  <a:schemeClr val="lt1"/>
                </a:solidFill>
              </a:defRPr>
            </a:lvl2pPr>
            <a:lvl3pPr lvl="2" rtl="0" algn="l">
              <a:lnSpc>
                <a:spcPct val="100000"/>
              </a:lnSpc>
              <a:spcBef>
                <a:spcPts val="0"/>
              </a:spcBef>
              <a:spcAft>
                <a:spcPts val="0"/>
              </a:spcAft>
              <a:buClr>
                <a:schemeClr val="lt1"/>
              </a:buClr>
              <a:buSzPts val="4500"/>
              <a:buNone/>
              <a:defRPr sz="4500">
                <a:solidFill>
                  <a:schemeClr val="lt1"/>
                </a:solidFill>
              </a:defRPr>
            </a:lvl3pPr>
            <a:lvl4pPr lvl="3" rtl="0" algn="l">
              <a:lnSpc>
                <a:spcPct val="100000"/>
              </a:lnSpc>
              <a:spcBef>
                <a:spcPts val="0"/>
              </a:spcBef>
              <a:spcAft>
                <a:spcPts val="0"/>
              </a:spcAft>
              <a:buClr>
                <a:schemeClr val="lt1"/>
              </a:buClr>
              <a:buSzPts val="4500"/>
              <a:buNone/>
              <a:defRPr sz="4500">
                <a:solidFill>
                  <a:schemeClr val="lt1"/>
                </a:solidFill>
              </a:defRPr>
            </a:lvl4pPr>
            <a:lvl5pPr lvl="4" rtl="0" algn="l">
              <a:lnSpc>
                <a:spcPct val="100000"/>
              </a:lnSpc>
              <a:spcBef>
                <a:spcPts val="0"/>
              </a:spcBef>
              <a:spcAft>
                <a:spcPts val="0"/>
              </a:spcAft>
              <a:buClr>
                <a:schemeClr val="lt1"/>
              </a:buClr>
              <a:buSzPts val="4500"/>
              <a:buNone/>
              <a:defRPr sz="4500">
                <a:solidFill>
                  <a:schemeClr val="lt1"/>
                </a:solidFill>
              </a:defRPr>
            </a:lvl5pPr>
            <a:lvl6pPr lvl="5" rtl="0" algn="l">
              <a:lnSpc>
                <a:spcPct val="100000"/>
              </a:lnSpc>
              <a:spcBef>
                <a:spcPts val="0"/>
              </a:spcBef>
              <a:spcAft>
                <a:spcPts val="0"/>
              </a:spcAft>
              <a:buClr>
                <a:schemeClr val="lt1"/>
              </a:buClr>
              <a:buSzPts val="4500"/>
              <a:buNone/>
              <a:defRPr sz="4500">
                <a:solidFill>
                  <a:schemeClr val="lt1"/>
                </a:solidFill>
              </a:defRPr>
            </a:lvl6pPr>
            <a:lvl7pPr lvl="6" rtl="0" algn="l">
              <a:lnSpc>
                <a:spcPct val="100000"/>
              </a:lnSpc>
              <a:spcBef>
                <a:spcPts val="0"/>
              </a:spcBef>
              <a:spcAft>
                <a:spcPts val="0"/>
              </a:spcAft>
              <a:buClr>
                <a:schemeClr val="lt1"/>
              </a:buClr>
              <a:buSzPts val="4500"/>
              <a:buNone/>
              <a:defRPr sz="4500">
                <a:solidFill>
                  <a:schemeClr val="lt1"/>
                </a:solidFill>
              </a:defRPr>
            </a:lvl7pPr>
            <a:lvl8pPr lvl="7" rtl="0" algn="l">
              <a:lnSpc>
                <a:spcPct val="100000"/>
              </a:lnSpc>
              <a:spcBef>
                <a:spcPts val="0"/>
              </a:spcBef>
              <a:spcAft>
                <a:spcPts val="0"/>
              </a:spcAft>
              <a:buClr>
                <a:schemeClr val="lt1"/>
              </a:buClr>
              <a:buSzPts val="4500"/>
              <a:buNone/>
              <a:defRPr sz="4500">
                <a:solidFill>
                  <a:schemeClr val="lt1"/>
                </a:solidFill>
              </a:defRPr>
            </a:lvl8pPr>
            <a:lvl9pPr lvl="8" rtl="0"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344" name="Shape 344"/>
        <p:cNvGrpSpPr/>
        <p:nvPr/>
      </p:nvGrpSpPr>
      <p:grpSpPr>
        <a:xfrm>
          <a:off x="0" y="0"/>
          <a:ext cx="0" cy="0"/>
          <a:chOff x="0" y="0"/>
          <a:chExt cx="0" cy="0"/>
        </a:xfrm>
      </p:grpSpPr>
      <p:sp>
        <p:nvSpPr>
          <p:cNvPr id="345" name="Google Shape;345;p71"/>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346" name="Google Shape;346;p71"/>
          <p:cNvPicPr preferRelativeResize="0"/>
          <p:nvPr/>
        </p:nvPicPr>
        <p:blipFill rotWithShape="1">
          <a:blip r:embed="rId2">
            <a:alphaModFix/>
          </a:blip>
          <a:srcRect b="0" l="0" r="30743" t="0"/>
          <a:stretch/>
        </p:blipFill>
        <p:spPr>
          <a:xfrm>
            <a:off x="5581650" y="-150"/>
            <a:ext cx="3562350" cy="5143506"/>
          </a:xfrm>
          <a:prstGeom prst="rect">
            <a:avLst/>
          </a:prstGeom>
          <a:noFill/>
          <a:ln>
            <a:noFill/>
          </a:ln>
        </p:spPr>
      </p:pic>
      <p:sp>
        <p:nvSpPr>
          <p:cNvPr id="347" name="Google Shape;347;p71"/>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348" name="Google Shape;348;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9" name="Shape 349"/>
        <p:cNvGrpSpPr/>
        <p:nvPr/>
      </p:nvGrpSpPr>
      <p:grpSpPr>
        <a:xfrm>
          <a:off x="0" y="0"/>
          <a:ext cx="0" cy="0"/>
          <a:chOff x="0" y="0"/>
          <a:chExt cx="0" cy="0"/>
        </a:xfrm>
      </p:grpSpPr>
      <p:sp>
        <p:nvSpPr>
          <p:cNvPr id="350" name="Google Shape;350;p72"/>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rtl="0"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rtl="0"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rtl="0"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rtl="0"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rtl="0"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rtl="0"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rtl="0"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351" name="Google Shape;351;p72"/>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rtl="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rtl="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352" name="Google Shape;352;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er 1">
  <p:cSld name="TITLE_1_1">
    <p:bg>
      <p:bgPr>
        <a:solidFill>
          <a:srgbClr val="002840"/>
        </a:solidFill>
      </p:bgPr>
    </p:bg>
    <p:spTree>
      <p:nvGrpSpPr>
        <p:cNvPr id="353" name="Shape 353"/>
        <p:cNvGrpSpPr/>
        <p:nvPr/>
      </p:nvGrpSpPr>
      <p:grpSpPr>
        <a:xfrm>
          <a:off x="0" y="0"/>
          <a:ext cx="0" cy="0"/>
          <a:chOff x="0" y="0"/>
          <a:chExt cx="0" cy="0"/>
        </a:xfrm>
      </p:grpSpPr>
      <p:pic>
        <p:nvPicPr>
          <p:cNvPr id="354" name="Google Shape;354;p73"/>
          <p:cNvPicPr preferRelativeResize="0"/>
          <p:nvPr/>
        </p:nvPicPr>
        <p:blipFill rotWithShape="1">
          <a:blip r:embed="rId2">
            <a:alphaModFix/>
          </a:blip>
          <a:srcRect b="0" l="0" r="0" t="0"/>
          <a:stretch/>
        </p:blipFill>
        <p:spPr>
          <a:xfrm>
            <a:off x="5872199" y="965649"/>
            <a:ext cx="1591450" cy="2021750"/>
          </a:xfrm>
          <a:prstGeom prst="rect">
            <a:avLst/>
          </a:prstGeom>
          <a:noFill/>
          <a:ln>
            <a:noFill/>
          </a:ln>
        </p:spPr>
      </p:pic>
      <p:sp>
        <p:nvSpPr>
          <p:cNvPr id="355" name="Google Shape;355;p73"/>
          <p:cNvSpPr/>
          <p:nvPr/>
        </p:nvSpPr>
        <p:spPr>
          <a:xfrm>
            <a:off x="6345728" y="709371"/>
            <a:ext cx="1751100" cy="1751100"/>
          </a:xfrm>
          <a:prstGeom prst="ellipse">
            <a:avLst/>
          </a:prstGeom>
          <a:solidFill>
            <a:srgbClr val="4DB0D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356" name="Google Shape;356;p73"/>
          <p:cNvPicPr preferRelativeResize="0"/>
          <p:nvPr/>
        </p:nvPicPr>
        <p:blipFill rotWithShape="1">
          <a:blip r:embed="rId3">
            <a:alphaModFix/>
          </a:blip>
          <a:srcRect b="0" l="0" r="0" t="0"/>
          <a:stretch/>
        </p:blipFill>
        <p:spPr>
          <a:xfrm>
            <a:off x="1129005" y="3484116"/>
            <a:ext cx="3253552" cy="1659384"/>
          </a:xfrm>
          <a:prstGeom prst="rect">
            <a:avLst/>
          </a:prstGeom>
          <a:noFill/>
          <a:ln>
            <a:noFill/>
          </a:ln>
        </p:spPr>
      </p:pic>
      <p:sp>
        <p:nvSpPr>
          <p:cNvPr id="357" name="Google Shape;357;p73"/>
          <p:cNvSpPr/>
          <p:nvPr/>
        </p:nvSpPr>
        <p:spPr>
          <a:xfrm>
            <a:off x="5872198" y="3611924"/>
            <a:ext cx="701700" cy="701700"/>
          </a:xfrm>
          <a:prstGeom prst="ellipse">
            <a:avLst/>
          </a:prstGeom>
          <a:solidFill>
            <a:srgbClr val="4DB0D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358" name="Google Shape;358;p73"/>
          <p:cNvPicPr preferRelativeResize="0"/>
          <p:nvPr/>
        </p:nvPicPr>
        <p:blipFill rotWithShape="1">
          <a:blip r:embed="rId4">
            <a:alphaModFix/>
          </a:blip>
          <a:srcRect b="0" l="0" r="0" t="0"/>
          <a:stretch/>
        </p:blipFill>
        <p:spPr>
          <a:xfrm>
            <a:off x="0" y="0"/>
            <a:ext cx="2834374" cy="2703757"/>
          </a:xfrm>
          <a:prstGeom prst="rect">
            <a:avLst/>
          </a:prstGeom>
          <a:noFill/>
          <a:ln>
            <a:noFill/>
          </a:ln>
        </p:spPr>
      </p:pic>
      <p:sp>
        <p:nvSpPr>
          <p:cNvPr id="359" name="Google Shape;359;p73"/>
          <p:cNvSpPr txBox="1"/>
          <p:nvPr>
            <p:ph type="ctrTitle"/>
          </p:nvPr>
        </p:nvSpPr>
        <p:spPr>
          <a:xfrm>
            <a:off x="881588" y="1939097"/>
            <a:ext cx="7562400" cy="5424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rgbClr val="FFFFFF"/>
              </a:buClr>
              <a:buSzPts val="3600"/>
              <a:buNone/>
              <a:defRPr sz="3600">
                <a:solidFill>
                  <a:srgbClr val="FFFFFF"/>
                </a:solidFill>
              </a:defRPr>
            </a:lvl1pPr>
            <a:lvl2pPr lvl="1"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2pPr>
            <a:lvl3pPr lvl="2"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3pPr>
            <a:lvl4pPr lvl="3"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4pPr>
            <a:lvl5pPr lvl="4"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5pPr>
            <a:lvl6pPr lvl="5"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6pPr>
            <a:lvl7pPr lvl="6"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7pPr>
            <a:lvl8pPr lvl="7"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8pPr>
            <a:lvl9pPr lvl="8" rtl="0" algn="l">
              <a:lnSpc>
                <a:spcPct val="100000"/>
              </a:lnSpc>
              <a:spcBef>
                <a:spcPts val="0"/>
              </a:spcBef>
              <a:spcAft>
                <a:spcPts val="0"/>
              </a:spcAft>
              <a:buClr>
                <a:srgbClr val="FFFFFF"/>
              </a:buClr>
              <a:buSzPts val="2700"/>
              <a:buFont typeface="Century Gothic"/>
              <a:buNone/>
              <a:defRPr b="1" sz="2700">
                <a:solidFill>
                  <a:srgbClr val="FFFFFF"/>
                </a:solidFill>
                <a:latin typeface="Century Gothic"/>
                <a:ea typeface="Century Gothic"/>
                <a:cs typeface="Century Gothic"/>
                <a:sym typeface="Century Gothic"/>
              </a:defRPr>
            </a:lvl9pPr>
          </a:lstStyle>
          <a:p/>
        </p:txBody>
      </p:sp>
      <p:sp>
        <p:nvSpPr>
          <p:cNvPr id="360" name="Google Shape;360;p73"/>
          <p:cNvSpPr txBox="1"/>
          <p:nvPr>
            <p:ph idx="1" type="subTitle"/>
          </p:nvPr>
        </p:nvSpPr>
        <p:spPr>
          <a:xfrm>
            <a:off x="881588" y="2861282"/>
            <a:ext cx="5534400" cy="343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1500"/>
              <a:buFont typeface="Century Gothic"/>
              <a:buNone/>
              <a:defRPr sz="1500">
                <a:solidFill>
                  <a:schemeClr val="lt1"/>
                </a:solidFill>
                <a:latin typeface="Century Gothic"/>
                <a:ea typeface="Century Gothic"/>
                <a:cs typeface="Century Gothic"/>
                <a:sym typeface="Century Gothic"/>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1" name="Google Shape;361;p73"/>
          <p:cNvSpPr/>
          <p:nvPr/>
        </p:nvSpPr>
        <p:spPr>
          <a:xfrm>
            <a:off x="881592" y="2652976"/>
            <a:ext cx="171600" cy="38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62" name="Google Shape;362;p73"/>
          <p:cNvPicPr preferRelativeResize="0"/>
          <p:nvPr/>
        </p:nvPicPr>
        <p:blipFill rotWithShape="1">
          <a:blip r:embed="rId5">
            <a:alphaModFix/>
          </a:blip>
          <a:srcRect b="0" l="0" r="0" t="0"/>
          <a:stretch/>
        </p:blipFill>
        <p:spPr>
          <a:xfrm>
            <a:off x="7192537" y="4608360"/>
            <a:ext cx="1685205" cy="343169"/>
          </a:xfrm>
          <a:prstGeom prst="rect">
            <a:avLst/>
          </a:prstGeom>
          <a:noFill/>
          <a:ln>
            <a:noFill/>
          </a:ln>
        </p:spPr>
      </p:pic>
      <p:sp>
        <p:nvSpPr>
          <p:cNvPr id="363" name="Google Shape;363;p73"/>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 Text">
  <p:cSld name="TITLE_AND_BODY_2_1">
    <p:spTree>
      <p:nvGrpSpPr>
        <p:cNvPr id="364" name="Shape 364"/>
        <p:cNvGrpSpPr/>
        <p:nvPr/>
      </p:nvGrpSpPr>
      <p:grpSpPr>
        <a:xfrm>
          <a:off x="0" y="0"/>
          <a:ext cx="0" cy="0"/>
          <a:chOff x="0" y="0"/>
          <a:chExt cx="0" cy="0"/>
        </a:xfrm>
      </p:grpSpPr>
      <p:pic>
        <p:nvPicPr>
          <p:cNvPr id="365" name="Google Shape;365;p74"/>
          <p:cNvPicPr preferRelativeResize="0"/>
          <p:nvPr/>
        </p:nvPicPr>
        <p:blipFill rotWithShape="1">
          <a:blip r:embed="rId2">
            <a:alphaModFix amt="49000"/>
          </a:blip>
          <a:srcRect b="0" l="0" r="0" t="0"/>
          <a:stretch/>
        </p:blipFill>
        <p:spPr>
          <a:xfrm rot="10800000">
            <a:off x="4736592" y="939199"/>
            <a:ext cx="4407408" cy="4204301"/>
          </a:xfrm>
          <a:prstGeom prst="rect">
            <a:avLst/>
          </a:prstGeom>
          <a:noFill/>
          <a:ln>
            <a:noFill/>
          </a:ln>
        </p:spPr>
      </p:pic>
      <p:sp>
        <p:nvSpPr>
          <p:cNvPr id="366" name="Google Shape;366;p74"/>
          <p:cNvSpPr/>
          <p:nvPr/>
        </p:nvSpPr>
        <p:spPr>
          <a:xfrm>
            <a:off x="1" y="0"/>
            <a:ext cx="2579700" cy="5143500"/>
          </a:xfrm>
          <a:prstGeom prst="rect">
            <a:avLst/>
          </a:prstGeom>
          <a:solidFill>
            <a:srgbClr val="0028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pic>
        <p:nvPicPr>
          <p:cNvPr id="367" name="Google Shape;367;p74"/>
          <p:cNvPicPr preferRelativeResize="0"/>
          <p:nvPr/>
        </p:nvPicPr>
        <p:blipFill rotWithShape="1">
          <a:blip r:embed="rId3">
            <a:alphaModFix/>
          </a:blip>
          <a:srcRect b="0" l="0" r="0" t="0"/>
          <a:stretch/>
        </p:blipFill>
        <p:spPr>
          <a:xfrm>
            <a:off x="0" y="0"/>
            <a:ext cx="1370695" cy="1307528"/>
          </a:xfrm>
          <a:prstGeom prst="rect">
            <a:avLst/>
          </a:prstGeom>
          <a:noFill/>
          <a:ln>
            <a:noFill/>
          </a:ln>
        </p:spPr>
      </p:pic>
      <p:pic>
        <p:nvPicPr>
          <p:cNvPr id="368" name="Google Shape;368;p74"/>
          <p:cNvPicPr preferRelativeResize="0"/>
          <p:nvPr/>
        </p:nvPicPr>
        <p:blipFill rotWithShape="1">
          <a:blip r:embed="rId4">
            <a:alphaModFix amt="49000"/>
          </a:blip>
          <a:srcRect b="0" l="0" r="0" t="0"/>
          <a:stretch/>
        </p:blipFill>
        <p:spPr>
          <a:xfrm>
            <a:off x="1167198" y="941491"/>
            <a:ext cx="1186010" cy="1506703"/>
          </a:xfrm>
          <a:prstGeom prst="rect">
            <a:avLst/>
          </a:prstGeom>
          <a:noFill/>
          <a:ln>
            <a:noFill/>
          </a:ln>
          <a:effectLst>
            <a:outerShdw sx="1000" rotWithShape="0" algn="ctr" sy="1000">
              <a:srgbClr val="000000"/>
            </a:outerShdw>
          </a:effectLst>
        </p:spPr>
      </p:pic>
      <p:sp>
        <p:nvSpPr>
          <p:cNvPr id="369" name="Google Shape;369;p74"/>
          <p:cNvSpPr txBox="1"/>
          <p:nvPr>
            <p:ph type="title"/>
          </p:nvPr>
        </p:nvSpPr>
        <p:spPr>
          <a:xfrm>
            <a:off x="157163" y="795525"/>
            <a:ext cx="2258700" cy="3027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800"/>
              <a:buNone/>
              <a:defRPr sz="18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0" name="Google Shape;370;p74"/>
          <p:cNvSpPr txBox="1"/>
          <p:nvPr>
            <p:ph idx="1" type="subTitle"/>
          </p:nvPr>
        </p:nvSpPr>
        <p:spPr>
          <a:xfrm>
            <a:off x="157163" y="3877500"/>
            <a:ext cx="2190600" cy="302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a:solidFill>
                  <a:schemeClr val="lt1"/>
                </a:solidFill>
              </a:defRPr>
            </a:lvl1pPr>
            <a:lvl2pPr lvl="1" rtl="0" algn="l">
              <a:lnSpc>
                <a:spcPct val="100000"/>
              </a:lnSpc>
              <a:spcBef>
                <a:spcPts val="1600"/>
              </a:spcBef>
              <a:spcAft>
                <a:spcPts val="0"/>
              </a:spcAft>
              <a:buSzPts val="1200"/>
              <a:buNone/>
              <a:defRPr/>
            </a:lvl2pPr>
            <a:lvl3pPr lvl="2" rtl="0" algn="l">
              <a:lnSpc>
                <a:spcPct val="100000"/>
              </a:lnSpc>
              <a:spcBef>
                <a:spcPts val="1600"/>
              </a:spcBef>
              <a:spcAft>
                <a:spcPts val="0"/>
              </a:spcAft>
              <a:buSzPts val="1200"/>
              <a:buNone/>
              <a:defRPr/>
            </a:lvl3pPr>
            <a:lvl4pPr lvl="3" rtl="0" algn="l">
              <a:lnSpc>
                <a:spcPct val="100000"/>
              </a:lnSpc>
              <a:spcBef>
                <a:spcPts val="1600"/>
              </a:spcBef>
              <a:spcAft>
                <a:spcPts val="0"/>
              </a:spcAft>
              <a:buSzPts val="1200"/>
              <a:buNone/>
              <a:defRPr/>
            </a:lvl4pPr>
            <a:lvl5pPr lvl="4" rtl="0" algn="l">
              <a:lnSpc>
                <a:spcPct val="100000"/>
              </a:lnSpc>
              <a:spcBef>
                <a:spcPts val="1600"/>
              </a:spcBef>
              <a:spcAft>
                <a:spcPts val="0"/>
              </a:spcAft>
              <a:buSzPts val="1200"/>
              <a:buNone/>
              <a:defRPr/>
            </a:lvl5pPr>
            <a:lvl6pPr lvl="5" rtl="0" algn="l">
              <a:lnSpc>
                <a:spcPct val="100000"/>
              </a:lnSpc>
              <a:spcBef>
                <a:spcPts val="1600"/>
              </a:spcBef>
              <a:spcAft>
                <a:spcPts val="0"/>
              </a:spcAft>
              <a:buSzPts val="1200"/>
              <a:buNone/>
              <a:defRPr/>
            </a:lvl6pPr>
            <a:lvl7pPr lvl="6" rtl="0" algn="l">
              <a:lnSpc>
                <a:spcPct val="100000"/>
              </a:lnSpc>
              <a:spcBef>
                <a:spcPts val="1600"/>
              </a:spcBef>
              <a:spcAft>
                <a:spcPts val="0"/>
              </a:spcAft>
              <a:buSzPts val="1200"/>
              <a:buNone/>
              <a:defRPr/>
            </a:lvl7pPr>
            <a:lvl8pPr lvl="7" rtl="0" algn="l">
              <a:lnSpc>
                <a:spcPct val="100000"/>
              </a:lnSpc>
              <a:spcBef>
                <a:spcPts val="1600"/>
              </a:spcBef>
              <a:spcAft>
                <a:spcPts val="0"/>
              </a:spcAft>
              <a:buSzPts val="1200"/>
              <a:buNone/>
              <a:defRPr/>
            </a:lvl8pPr>
            <a:lvl9pPr lvl="8" rtl="0" algn="l">
              <a:lnSpc>
                <a:spcPct val="100000"/>
              </a:lnSpc>
              <a:spcBef>
                <a:spcPts val="1600"/>
              </a:spcBef>
              <a:spcAft>
                <a:spcPts val="1600"/>
              </a:spcAft>
              <a:buSzPts val="1200"/>
              <a:buNone/>
              <a:defRPr/>
            </a:lvl9pPr>
          </a:lstStyle>
          <a:p/>
        </p:txBody>
      </p:sp>
      <p:sp>
        <p:nvSpPr>
          <p:cNvPr id="371" name="Google Shape;371;p74"/>
          <p:cNvSpPr txBox="1"/>
          <p:nvPr>
            <p:ph idx="2" type="body"/>
          </p:nvPr>
        </p:nvSpPr>
        <p:spPr>
          <a:xfrm>
            <a:off x="3092963" y="795524"/>
            <a:ext cx="5746800" cy="3939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SzPts val="1100"/>
              <a:buChar char="●"/>
              <a:defRPr sz="1100"/>
            </a:lvl1pPr>
            <a:lvl2pPr indent="-298450" lvl="1" marL="914400" rtl="0" algn="l">
              <a:lnSpc>
                <a:spcPct val="115000"/>
              </a:lnSpc>
              <a:spcBef>
                <a:spcPts val="1600"/>
              </a:spcBef>
              <a:spcAft>
                <a:spcPts val="0"/>
              </a:spcAft>
              <a:buSzPts val="1100"/>
              <a:buChar char="○"/>
              <a:defRPr sz="1100"/>
            </a:lvl2pPr>
            <a:lvl3pPr indent="-298450" lvl="2" marL="1371600" rtl="0" algn="l">
              <a:lnSpc>
                <a:spcPct val="115000"/>
              </a:lnSpc>
              <a:spcBef>
                <a:spcPts val="1600"/>
              </a:spcBef>
              <a:spcAft>
                <a:spcPts val="0"/>
              </a:spcAft>
              <a:buSzPts val="1100"/>
              <a:buChar char="■"/>
              <a:defRPr sz="1100"/>
            </a:lvl3pPr>
            <a:lvl4pPr indent="-298450" lvl="3" marL="1828800" rtl="0" algn="l">
              <a:lnSpc>
                <a:spcPct val="115000"/>
              </a:lnSpc>
              <a:spcBef>
                <a:spcPts val="1600"/>
              </a:spcBef>
              <a:spcAft>
                <a:spcPts val="0"/>
              </a:spcAft>
              <a:buSzPts val="1100"/>
              <a:buChar char="●"/>
              <a:defRPr sz="1100"/>
            </a:lvl4pPr>
            <a:lvl5pPr indent="-298450" lvl="4" marL="2286000" rtl="0" algn="l">
              <a:lnSpc>
                <a:spcPct val="115000"/>
              </a:lnSpc>
              <a:spcBef>
                <a:spcPts val="1600"/>
              </a:spcBef>
              <a:spcAft>
                <a:spcPts val="0"/>
              </a:spcAft>
              <a:buSzPts val="1100"/>
              <a:buChar char="○"/>
              <a:defRPr sz="1100"/>
            </a:lvl5pPr>
            <a:lvl6pPr indent="-298450" lvl="5" marL="2743200" rtl="0" algn="l">
              <a:lnSpc>
                <a:spcPct val="115000"/>
              </a:lnSpc>
              <a:spcBef>
                <a:spcPts val="1600"/>
              </a:spcBef>
              <a:spcAft>
                <a:spcPts val="0"/>
              </a:spcAft>
              <a:buSzPts val="1100"/>
              <a:buChar char="■"/>
              <a:defRPr sz="1100"/>
            </a:lvl6pPr>
            <a:lvl7pPr indent="-298450" lvl="6" marL="3200400" rtl="0" algn="l">
              <a:lnSpc>
                <a:spcPct val="115000"/>
              </a:lnSpc>
              <a:spcBef>
                <a:spcPts val="1600"/>
              </a:spcBef>
              <a:spcAft>
                <a:spcPts val="0"/>
              </a:spcAft>
              <a:buSzPts val="1100"/>
              <a:buChar char="●"/>
              <a:defRPr sz="1100"/>
            </a:lvl7pPr>
            <a:lvl8pPr indent="-298450" lvl="7" marL="3657600" rtl="0" algn="l">
              <a:lnSpc>
                <a:spcPct val="115000"/>
              </a:lnSpc>
              <a:spcBef>
                <a:spcPts val="1600"/>
              </a:spcBef>
              <a:spcAft>
                <a:spcPts val="0"/>
              </a:spcAft>
              <a:buSzPts val="1100"/>
              <a:buChar char="○"/>
              <a:defRPr sz="1100"/>
            </a:lvl8pPr>
            <a:lvl9pPr indent="-298450" lvl="8" marL="4114800" rtl="0" algn="l">
              <a:lnSpc>
                <a:spcPct val="115000"/>
              </a:lnSpc>
              <a:spcBef>
                <a:spcPts val="1600"/>
              </a:spcBef>
              <a:spcAft>
                <a:spcPts val="1600"/>
              </a:spcAft>
              <a:buSzPts val="1100"/>
              <a:buChar char="■"/>
              <a:defRPr sz="1100"/>
            </a:lvl9pPr>
          </a:lstStyle>
          <a:p/>
        </p:txBody>
      </p:sp>
      <p:pic>
        <p:nvPicPr>
          <p:cNvPr id="372" name="Google Shape;372;p74"/>
          <p:cNvPicPr preferRelativeResize="0"/>
          <p:nvPr/>
        </p:nvPicPr>
        <p:blipFill rotWithShape="1">
          <a:blip r:embed="rId5">
            <a:alphaModFix/>
          </a:blip>
          <a:srcRect b="0" l="0" r="0" t="0"/>
          <a:stretch/>
        </p:blipFill>
        <p:spPr>
          <a:xfrm>
            <a:off x="249010" y="255638"/>
            <a:ext cx="1251784" cy="254909"/>
          </a:xfrm>
          <a:prstGeom prst="rect">
            <a:avLst/>
          </a:prstGeom>
          <a:noFill/>
          <a:ln>
            <a:noFill/>
          </a:ln>
        </p:spPr>
      </p:pic>
      <p:sp>
        <p:nvSpPr>
          <p:cNvPr id="373" name="Google Shape;373;p74"/>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 Text">
  <p:cSld name="TITLE_AND_BODY_2_1_1_1_1_2">
    <p:bg>
      <p:bgPr>
        <a:solidFill>
          <a:srgbClr val="FFFFFF"/>
        </a:solidFill>
      </p:bgPr>
    </p:bg>
    <p:spTree>
      <p:nvGrpSpPr>
        <p:cNvPr id="374" name="Shape 374"/>
        <p:cNvGrpSpPr/>
        <p:nvPr/>
      </p:nvGrpSpPr>
      <p:grpSpPr>
        <a:xfrm>
          <a:off x="0" y="0"/>
          <a:ext cx="0" cy="0"/>
          <a:chOff x="0" y="0"/>
          <a:chExt cx="0" cy="0"/>
        </a:xfrm>
      </p:grpSpPr>
      <p:pic>
        <p:nvPicPr>
          <p:cNvPr id="375" name="Google Shape;375;p75"/>
          <p:cNvPicPr preferRelativeResize="0"/>
          <p:nvPr/>
        </p:nvPicPr>
        <p:blipFill rotWithShape="1">
          <a:blip r:embed="rId2">
            <a:alphaModFix/>
          </a:blip>
          <a:srcRect b="0" l="0" r="0" t="0"/>
          <a:stretch/>
        </p:blipFill>
        <p:spPr>
          <a:xfrm>
            <a:off x="0" y="0"/>
            <a:ext cx="2834375" cy="2703758"/>
          </a:xfrm>
          <a:prstGeom prst="rect">
            <a:avLst/>
          </a:prstGeom>
          <a:noFill/>
          <a:ln>
            <a:noFill/>
          </a:ln>
        </p:spPr>
      </p:pic>
      <p:pic>
        <p:nvPicPr>
          <p:cNvPr id="376" name="Google Shape;376;p75"/>
          <p:cNvPicPr preferRelativeResize="0"/>
          <p:nvPr/>
        </p:nvPicPr>
        <p:blipFill rotWithShape="1">
          <a:blip r:embed="rId3">
            <a:alphaModFix/>
          </a:blip>
          <a:srcRect b="0" l="0" r="0" t="0"/>
          <a:stretch/>
        </p:blipFill>
        <p:spPr>
          <a:xfrm>
            <a:off x="7488800" y="1250350"/>
            <a:ext cx="1723775" cy="2189875"/>
          </a:xfrm>
          <a:prstGeom prst="rect">
            <a:avLst/>
          </a:prstGeom>
          <a:noFill/>
          <a:ln>
            <a:noFill/>
          </a:ln>
        </p:spPr>
      </p:pic>
      <p:sp>
        <p:nvSpPr>
          <p:cNvPr id="377" name="Google Shape;377;p75"/>
          <p:cNvSpPr txBox="1"/>
          <p:nvPr>
            <p:ph type="title"/>
          </p:nvPr>
        </p:nvSpPr>
        <p:spPr>
          <a:xfrm>
            <a:off x="413325" y="374681"/>
            <a:ext cx="8317500" cy="51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2840"/>
              </a:buClr>
              <a:buSzPts val="1800"/>
              <a:buNone/>
              <a:defRPr sz="1800">
                <a:solidFill>
                  <a:srgbClr val="002840"/>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8" name="Google Shape;378;p75"/>
          <p:cNvSpPr txBox="1"/>
          <p:nvPr>
            <p:ph idx="1" type="body"/>
          </p:nvPr>
        </p:nvSpPr>
        <p:spPr>
          <a:xfrm>
            <a:off x="418331" y="996056"/>
            <a:ext cx="8317500" cy="3712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002840"/>
              </a:buClr>
              <a:buSzPts val="1200"/>
              <a:buChar char="●"/>
              <a:defRPr>
                <a:solidFill>
                  <a:srgbClr val="002840"/>
                </a:solidFill>
              </a:defRPr>
            </a:lvl1pPr>
            <a:lvl2pPr indent="-304800" lvl="1" marL="914400" rtl="0" algn="l">
              <a:lnSpc>
                <a:spcPct val="115000"/>
              </a:lnSpc>
              <a:spcBef>
                <a:spcPts val="1600"/>
              </a:spcBef>
              <a:spcAft>
                <a:spcPts val="0"/>
              </a:spcAft>
              <a:buClr>
                <a:srgbClr val="002840"/>
              </a:buClr>
              <a:buSzPts val="1200"/>
              <a:buChar char="○"/>
              <a:defRPr>
                <a:solidFill>
                  <a:srgbClr val="002840"/>
                </a:solidFill>
              </a:defRPr>
            </a:lvl2pPr>
            <a:lvl3pPr indent="-304800" lvl="2" marL="1371600" rtl="0" algn="l">
              <a:lnSpc>
                <a:spcPct val="115000"/>
              </a:lnSpc>
              <a:spcBef>
                <a:spcPts val="1600"/>
              </a:spcBef>
              <a:spcAft>
                <a:spcPts val="0"/>
              </a:spcAft>
              <a:buClr>
                <a:srgbClr val="002840"/>
              </a:buClr>
              <a:buSzPts val="1200"/>
              <a:buChar char="■"/>
              <a:defRPr>
                <a:solidFill>
                  <a:srgbClr val="002840"/>
                </a:solidFill>
              </a:defRPr>
            </a:lvl3pPr>
            <a:lvl4pPr indent="-304800" lvl="3" marL="1828800" rtl="0" algn="l">
              <a:lnSpc>
                <a:spcPct val="115000"/>
              </a:lnSpc>
              <a:spcBef>
                <a:spcPts val="1600"/>
              </a:spcBef>
              <a:spcAft>
                <a:spcPts val="0"/>
              </a:spcAft>
              <a:buClr>
                <a:srgbClr val="002840"/>
              </a:buClr>
              <a:buSzPts val="1200"/>
              <a:buChar char="●"/>
              <a:defRPr>
                <a:solidFill>
                  <a:srgbClr val="002840"/>
                </a:solidFill>
              </a:defRPr>
            </a:lvl4pPr>
            <a:lvl5pPr indent="-304800" lvl="4" marL="2286000" rtl="0" algn="l">
              <a:lnSpc>
                <a:spcPct val="115000"/>
              </a:lnSpc>
              <a:spcBef>
                <a:spcPts val="1600"/>
              </a:spcBef>
              <a:spcAft>
                <a:spcPts val="0"/>
              </a:spcAft>
              <a:buClr>
                <a:srgbClr val="002840"/>
              </a:buClr>
              <a:buSzPts val="1200"/>
              <a:buChar char="○"/>
              <a:defRPr>
                <a:solidFill>
                  <a:srgbClr val="002840"/>
                </a:solidFill>
              </a:defRPr>
            </a:lvl5pPr>
            <a:lvl6pPr indent="-304800" lvl="5" marL="2743200" rtl="0" algn="l">
              <a:lnSpc>
                <a:spcPct val="115000"/>
              </a:lnSpc>
              <a:spcBef>
                <a:spcPts val="1600"/>
              </a:spcBef>
              <a:spcAft>
                <a:spcPts val="0"/>
              </a:spcAft>
              <a:buClr>
                <a:srgbClr val="002840"/>
              </a:buClr>
              <a:buSzPts val="1200"/>
              <a:buChar char="■"/>
              <a:defRPr>
                <a:solidFill>
                  <a:srgbClr val="002840"/>
                </a:solidFill>
              </a:defRPr>
            </a:lvl6pPr>
            <a:lvl7pPr indent="-304800" lvl="6" marL="3200400" rtl="0" algn="l">
              <a:lnSpc>
                <a:spcPct val="115000"/>
              </a:lnSpc>
              <a:spcBef>
                <a:spcPts val="1600"/>
              </a:spcBef>
              <a:spcAft>
                <a:spcPts val="0"/>
              </a:spcAft>
              <a:buClr>
                <a:srgbClr val="002840"/>
              </a:buClr>
              <a:buSzPts val="1200"/>
              <a:buChar char="●"/>
              <a:defRPr>
                <a:solidFill>
                  <a:srgbClr val="002840"/>
                </a:solidFill>
              </a:defRPr>
            </a:lvl7pPr>
            <a:lvl8pPr indent="-304800" lvl="7" marL="3657600" rtl="0" algn="l">
              <a:lnSpc>
                <a:spcPct val="115000"/>
              </a:lnSpc>
              <a:spcBef>
                <a:spcPts val="1600"/>
              </a:spcBef>
              <a:spcAft>
                <a:spcPts val="0"/>
              </a:spcAft>
              <a:buClr>
                <a:srgbClr val="002840"/>
              </a:buClr>
              <a:buSzPts val="1200"/>
              <a:buChar char="○"/>
              <a:defRPr>
                <a:solidFill>
                  <a:srgbClr val="002840"/>
                </a:solidFill>
              </a:defRPr>
            </a:lvl8pPr>
            <a:lvl9pPr indent="-304800" lvl="8" marL="4114800" rtl="0" algn="l">
              <a:lnSpc>
                <a:spcPct val="115000"/>
              </a:lnSpc>
              <a:spcBef>
                <a:spcPts val="1600"/>
              </a:spcBef>
              <a:spcAft>
                <a:spcPts val="1600"/>
              </a:spcAft>
              <a:buClr>
                <a:srgbClr val="002840"/>
              </a:buClr>
              <a:buSzPts val="1200"/>
              <a:buChar char="■"/>
              <a:defRPr>
                <a:solidFill>
                  <a:srgbClr val="002840"/>
                </a:solidFill>
              </a:defRPr>
            </a:lvl9pPr>
          </a:lstStyle>
          <a:p/>
        </p:txBody>
      </p:sp>
      <p:sp>
        <p:nvSpPr>
          <p:cNvPr id="379" name="Google Shape;379;p75"/>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ype="titleOnly">
  <p:cSld name="TITLE_ONLY">
    <p:spTree>
      <p:nvGrpSpPr>
        <p:cNvPr id="380" name="Shape 380"/>
        <p:cNvGrpSpPr/>
        <p:nvPr/>
      </p:nvGrpSpPr>
      <p:grpSpPr>
        <a:xfrm>
          <a:off x="0" y="0"/>
          <a:ext cx="0" cy="0"/>
          <a:chOff x="0" y="0"/>
          <a:chExt cx="0" cy="0"/>
        </a:xfrm>
      </p:grpSpPr>
      <p:pic>
        <p:nvPicPr>
          <p:cNvPr id="381" name="Google Shape;381;p76"/>
          <p:cNvPicPr preferRelativeResize="0"/>
          <p:nvPr/>
        </p:nvPicPr>
        <p:blipFill rotWithShape="1">
          <a:blip r:embed="rId2">
            <a:alphaModFix amt="49000"/>
          </a:blip>
          <a:srcRect b="0" l="0" r="0" t="0"/>
          <a:stretch/>
        </p:blipFill>
        <p:spPr>
          <a:xfrm rot="10800000">
            <a:off x="6042412" y="2184844"/>
            <a:ext cx="3101588" cy="2958656"/>
          </a:xfrm>
          <a:prstGeom prst="rect">
            <a:avLst/>
          </a:prstGeom>
          <a:noFill/>
          <a:ln>
            <a:noFill/>
          </a:ln>
        </p:spPr>
      </p:pic>
      <p:sp>
        <p:nvSpPr>
          <p:cNvPr id="382" name="Google Shape;382;p7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76"/>
          <p:cNvSpPr txBox="1"/>
          <p:nvPr>
            <p:ph idx="1" type="subTitle"/>
          </p:nvPr>
        </p:nvSpPr>
        <p:spPr>
          <a:xfrm>
            <a:off x="413325" y="1027666"/>
            <a:ext cx="8317500" cy="765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a:solidFill>
                  <a:srgbClr val="002840"/>
                </a:solidFill>
              </a:defRPr>
            </a:lvl1pPr>
            <a:lvl2pPr lvl="1" rtl="0" algn="ctr">
              <a:lnSpc>
                <a:spcPct val="100000"/>
              </a:lnSpc>
              <a:spcBef>
                <a:spcPts val="160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384" name="Google Shape;384;p76"/>
          <p:cNvSpPr/>
          <p:nvPr/>
        </p:nvSpPr>
        <p:spPr>
          <a:xfrm>
            <a:off x="518500" y="989638"/>
            <a:ext cx="171600" cy="38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5" name="Google Shape;385;p76"/>
          <p:cNvSpPr txBox="1"/>
          <p:nvPr>
            <p:ph type="title"/>
          </p:nvPr>
        </p:nvSpPr>
        <p:spPr>
          <a:xfrm>
            <a:off x="413325" y="474163"/>
            <a:ext cx="8317500" cy="515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002840"/>
              </a:buClr>
              <a:buSzPts val="1800"/>
              <a:buNone/>
              <a:defRPr sz="1800">
                <a:solidFill>
                  <a:srgbClr val="002840"/>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86" name="Google Shape;386;p76"/>
          <p:cNvPicPr preferRelativeResize="0"/>
          <p:nvPr/>
        </p:nvPicPr>
        <p:blipFill rotWithShape="1">
          <a:blip r:embed="rId3">
            <a:alphaModFix/>
          </a:blip>
          <a:srcRect b="0" l="0" r="0" t="0"/>
          <a:stretch/>
        </p:blipFill>
        <p:spPr>
          <a:xfrm>
            <a:off x="6042401" y="1161301"/>
            <a:ext cx="1712225" cy="2175175"/>
          </a:xfrm>
          <a:prstGeom prst="rect">
            <a:avLst/>
          </a:prstGeom>
          <a:noFill/>
          <a:ln>
            <a:noFill/>
          </a:ln>
        </p:spPr>
      </p:pic>
      <p:pic>
        <p:nvPicPr>
          <p:cNvPr id="387" name="Google Shape;387;p76"/>
          <p:cNvPicPr preferRelativeResize="0"/>
          <p:nvPr/>
        </p:nvPicPr>
        <p:blipFill rotWithShape="1">
          <a:blip r:embed="rId4">
            <a:alphaModFix/>
          </a:blip>
          <a:srcRect b="0" l="0" r="0" t="0"/>
          <a:stretch/>
        </p:blipFill>
        <p:spPr>
          <a:xfrm rot="-5400000">
            <a:off x="-796313" y="3868500"/>
            <a:ext cx="2834374" cy="2703757"/>
          </a:xfrm>
          <a:prstGeom prst="rect">
            <a:avLst/>
          </a:prstGeom>
          <a:noFill/>
          <a:ln>
            <a:noFill/>
          </a:ln>
        </p:spPr>
      </p:pic>
      <p:sp>
        <p:nvSpPr>
          <p:cNvPr id="388" name="Google Shape;388;p76"/>
          <p:cNvSpPr txBox="1"/>
          <p:nvPr>
            <p:ph idx="2" type="body"/>
          </p:nvPr>
        </p:nvSpPr>
        <p:spPr>
          <a:xfrm>
            <a:off x="418331" y="1511956"/>
            <a:ext cx="8317500" cy="3712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002840"/>
              </a:buClr>
              <a:buSzPts val="1200"/>
              <a:buChar char="●"/>
              <a:defRPr>
                <a:solidFill>
                  <a:srgbClr val="002840"/>
                </a:solidFill>
              </a:defRPr>
            </a:lvl1pPr>
            <a:lvl2pPr indent="-304800" lvl="1" marL="914400" rtl="0" algn="l">
              <a:lnSpc>
                <a:spcPct val="115000"/>
              </a:lnSpc>
              <a:spcBef>
                <a:spcPts val="1600"/>
              </a:spcBef>
              <a:spcAft>
                <a:spcPts val="0"/>
              </a:spcAft>
              <a:buClr>
                <a:srgbClr val="002840"/>
              </a:buClr>
              <a:buSzPts val="1200"/>
              <a:buChar char="○"/>
              <a:defRPr>
                <a:solidFill>
                  <a:srgbClr val="002840"/>
                </a:solidFill>
              </a:defRPr>
            </a:lvl2pPr>
            <a:lvl3pPr indent="-304800" lvl="2" marL="1371600" rtl="0" algn="l">
              <a:lnSpc>
                <a:spcPct val="115000"/>
              </a:lnSpc>
              <a:spcBef>
                <a:spcPts val="1600"/>
              </a:spcBef>
              <a:spcAft>
                <a:spcPts val="0"/>
              </a:spcAft>
              <a:buClr>
                <a:srgbClr val="002840"/>
              </a:buClr>
              <a:buSzPts val="1200"/>
              <a:buChar char="■"/>
              <a:defRPr>
                <a:solidFill>
                  <a:srgbClr val="002840"/>
                </a:solidFill>
              </a:defRPr>
            </a:lvl3pPr>
            <a:lvl4pPr indent="-304800" lvl="3" marL="1828800" rtl="0" algn="l">
              <a:lnSpc>
                <a:spcPct val="115000"/>
              </a:lnSpc>
              <a:spcBef>
                <a:spcPts val="1600"/>
              </a:spcBef>
              <a:spcAft>
                <a:spcPts val="0"/>
              </a:spcAft>
              <a:buClr>
                <a:srgbClr val="002840"/>
              </a:buClr>
              <a:buSzPts val="1200"/>
              <a:buChar char="●"/>
              <a:defRPr>
                <a:solidFill>
                  <a:srgbClr val="002840"/>
                </a:solidFill>
              </a:defRPr>
            </a:lvl4pPr>
            <a:lvl5pPr indent="-304800" lvl="4" marL="2286000" rtl="0" algn="l">
              <a:lnSpc>
                <a:spcPct val="115000"/>
              </a:lnSpc>
              <a:spcBef>
                <a:spcPts val="1600"/>
              </a:spcBef>
              <a:spcAft>
                <a:spcPts val="0"/>
              </a:spcAft>
              <a:buClr>
                <a:srgbClr val="002840"/>
              </a:buClr>
              <a:buSzPts val="1200"/>
              <a:buChar char="○"/>
              <a:defRPr>
                <a:solidFill>
                  <a:srgbClr val="002840"/>
                </a:solidFill>
              </a:defRPr>
            </a:lvl5pPr>
            <a:lvl6pPr indent="-304800" lvl="5" marL="2743200" rtl="0" algn="l">
              <a:lnSpc>
                <a:spcPct val="115000"/>
              </a:lnSpc>
              <a:spcBef>
                <a:spcPts val="1600"/>
              </a:spcBef>
              <a:spcAft>
                <a:spcPts val="0"/>
              </a:spcAft>
              <a:buClr>
                <a:srgbClr val="002840"/>
              </a:buClr>
              <a:buSzPts val="1200"/>
              <a:buChar char="■"/>
              <a:defRPr>
                <a:solidFill>
                  <a:srgbClr val="002840"/>
                </a:solidFill>
              </a:defRPr>
            </a:lvl6pPr>
            <a:lvl7pPr indent="-304800" lvl="6" marL="3200400" rtl="0" algn="l">
              <a:lnSpc>
                <a:spcPct val="115000"/>
              </a:lnSpc>
              <a:spcBef>
                <a:spcPts val="1600"/>
              </a:spcBef>
              <a:spcAft>
                <a:spcPts val="0"/>
              </a:spcAft>
              <a:buClr>
                <a:srgbClr val="002840"/>
              </a:buClr>
              <a:buSzPts val="1200"/>
              <a:buChar char="●"/>
              <a:defRPr>
                <a:solidFill>
                  <a:srgbClr val="002840"/>
                </a:solidFill>
              </a:defRPr>
            </a:lvl7pPr>
            <a:lvl8pPr indent="-304800" lvl="7" marL="3657600" rtl="0" algn="l">
              <a:lnSpc>
                <a:spcPct val="115000"/>
              </a:lnSpc>
              <a:spcBef>
                <a:spcPts val="1600"/>
              </a:spcBef>
              <a:spcAft>
                <a:spcPts val="0"/>
              </a:spcAft>
              <a:buClr>
                <a:srgbClr val="002840"/>
              </a:buClr>
              <a:buSzPts val="1200"/>
              <a:buChar char="○"/>
              <a:defRPr>
                <a:solidFill>
                  <a:srgbClr val="002840"/>
                </a:solidFill>
              </a:defRPr>
            </a:lvl8pPr>
            <a:lvl9pPr indent="-304800" lvl="8" marL="4114800" rtl="0" algn="l">
              <a:lnSpc>
                <a:spcPct val="115000"/>
              </a:lnSpc>
              <a:spcBef>
                <a:spcPts val="1600"/>
              </a:spcBef>
              <a:spcAft>
                <a:spcPts val="1600"/>
              </a:spcAft>
              <a:buClr>
                <a:srgbClr val="002840"/>
              </a:buClr>
              <a:buSzPts val="1200"/>
              <a:buChar char="■"/>
              <a:defRPr>
                <a:solidFill>
                  <a:srgbClr val="002840"/>
                </a:solidFil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 Text 1">
  <p:cSld name="TITLE_AND_BODY_2_1_1_1_1_1_1">
    <p:bg>
      <p:bgPr>
        <a:solidFill>
          <a:srgbClr val="F0F7FD"/>
        </a:solidFill>
      </p:bgPr>
    </p:bg>
    <p:spTree>
      <p:nvGrpSpPr>
        <p:cNvPr id="389" name="Shape 389"/>
        <p:cNvGrpSpPr/>
        <p:nvPr/>
      </p:nvGrpSpPr>
      <p:grpSpPr>
        <a:xfrm>
          <a:off x="0" y="0"/>
          <a:ext cx="0" cy="0"/>
          <a:chOff x="0" y="0"/>
          <a:chExt cx="0" cy="0"/>
        </a:xfrm>
      </p:grpSpPr>
      <p:sp>
        <p:nvSpPr>
          <p:cNvPr id="390" name="Google Shape;390;p77"/>
          <p:cNvSpPr/>
          <p:nvPr/>
        </p:nvSpPr>
        <p:spPr>
          <a:xfrm>
            <a:off x="-844586" y="-641607"/>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1" name="Google Shape;391;p77"/>
          <p:cNvSpPr txBox="1"/>
          <p:nvPr>
            <p:ph idx="12" type="sldNum"/>
          </p:nvPr>
        </p:nvSpPr>
        <p:spPr>
          <a:xfrm>
            <a:off x="8556784" y="4749850"/>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840"/>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392" name="Google Shape;392;p77"/>
          <p:cNvSpPr/>
          <p:nvPr/>
        </p:nvSpPr>
        <p:spPr>
          <a:xfrm>
            <a:off x="6963264" y="3063168"/>
            <a:ext cx="2582700" cy="2582700"/>
          </a:xfrm>
          <a:prstGeom prst="ellipse">
            <a:avLst/>
          </a:prstGeom>
          <a:solidFill>
            <a:srgbClr val="00B5E2">
              <a:alpha val="109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3" name="Google Shape;393;p77"/>
          <p:cNvSpPr/>
          <p:nvPr/>
        </p:nvSpPr>
        <p:spPr>
          <a:xfrm>
            <a:off x="4273306" y="2783143"/>
            <a:ext cx="373800" cy="831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4" name="Google Shape;394;p77"/>
          <p:cNvSpPr txBox="1"/>
          <p:nvPr>
            <p:ph type="title"/>
          </p:nvPr>
        </p:nvSpPr>
        <p:spPr>
          <a:xfrm>
            <a:off x="1423900" y="706175"/>
            <a:ext cx="6072600" cy="2016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4500">
                <a:solidFill>
                  <a:srgbClr val="002840"/>
                </a:solidFill>
              </a:defRPr>
            </a:lvl1pPr>
            <a:lvl2pPr lvl="1" rtl="0">
              <a:spcBef>
                <a:spcPts val="0"/>
              </a:spcBef>
              <a:spcAft>
                <a:spcPts val="0"/>
              </a:spcAft>
              <a:buNone/>
              <a:defRPr>
                <a:solidFill>
                  <a:srgbClr val="002840"/>
                </a:solidFill>
                <a:latin typeface="Avenir"/>
                <a:ea typeface="Avenir"/>
                <a:cs typeface="Avenir"/>
                <a:sym typeface="Avenir"/>
              </a:defRPr>
            </a:lvl2pPr>
            <a:lvl3pPr lvl="2" rtl="0">
              <a:spcBef>
                <a:spcPts val="0"/>
              </a:spcBef>
              <a:spcAft>
                <a:spcPts val="0"/>
              </a:spcAft>
              <a:buNone/>
              <a:defRPr>
                <a:solidFill>
                  <a:srgbClr val="002840"/>
                </a:solidFill>
                <a:latin typeface="Avenir"/>
                <a:ea typeface="Avenir"/>
                <a:cs typeface="Avenir"/>
                <a:sym typeface="Avenir"/>
              </a:defRPr>
            </a:lvl3pPr>
            <a:lvl4pPr lvl="3" rtl="0">
              <a:spcBef>
                <a:spcPts val="0"/>
              </a:spcBef>
              <a:spcAft>
                <a:spcPts val="0"/>
              </a:spcAft>
              <a:buNone/>
              <a:defRPr>
                <a:solidFill>
                  <a:srgbClr val="002840"/>
                </a:solidFill>
                <a:latin typeface="Avenir"/>
                <a:ea typeface="Avenir"/>
                <a:cs typeface="Avenir"/>
                <a:sym typeface="Avenir"/>
              </a:defRPr>
            </a:lvl4pPr>
            <a:lvl5pPr lvl="4" rtl="0">
              <a:spcBef>
                <a:spcPts val="0"/>
              </a:spcBef>
              <a:spcAft>
                <a:spcPts val="0"/>
              </a:spcAft>
              <a:buNone/>
              <a:defRPr>
                <a:solidFill>
                  <a:srgbClr val="002840"/>
                </a:solidFill>
                <a:latin typeface="Avenir"/>
                <a:ea typeface="Avenir"/>
                <a:cs typeface="Avenir"/>
                <a:sym typeface="Avenir"/>
              </a:defRPr>
            </a:lvl5pPr>
            <a:lvl6pPr lvl="5" rtl="0">
              <a:spcBef>
                <a:spcPts val="0"/>
              </a:spcBef>
              <a:spcAft>
                <a:spcPts val="0"/>
              </a:spcAft>
              <a:buNone/>
              <a:defRPr>
                <a:solidFill>
                  <a:srgbClr val="002840"/>
                </a:solidFill>
                <a:latin typeface="Avenir"/>
                <a:ea typeface="Avenir"/>
                <a:cs typeface="Avenir"/>
                <a:sym typeface="Avenir"/>
              </a:defRPr>
            </a:lvl6pPr>
            <a:lvl7pPr lvl="6" rtl="0">
              <a:spcBef>
                <a:spcPts val="0"/>
              </a:spcBef>
              <a:spcAft>
                <a:spcPts val="0"/>
              </a:spcAft>
              <a:buNone/>
              <a:defRPr>
                <a:solidFill>
                  <a:srgbClr val="002840"/>
                </a:solidFill>
                <a:latin typeface="Avenir"/>
                <a:ea typeface="Avenir"/>
                <a:cs typeface="Avenir"/>
                <a:sym typeface="Avenir"/>
              </a:defRPr>
            </a:lvl7pPr>
            <a:lvl8pPr lvl="7" rtl="0">
              <a:spcBef>
                <a:spcPts val="0"/>
              </a:spcBef>
              <a:spcAft>
                <a:spcPts val="0"/>
              </a:spcAft>
              <a:buNone/>
              <a:defRPr>
                <a:solidFill>
                  <a:srgbClr val="002840"/>
                </a:solidFill>
                <a:latin typeface="Avenir"/>
                <a:ea typeface="Avenir"/>
                <a:cs typeface="Avenir"/>
                <a:sym typeface="Avenir"/>
              </a:defRPr>
            </a:lvl8pPr>
            <a:lvl9pPr lvl="8" rtl="0">
              <a:spcBef>
                <a:spcPts val="0"/>
              </a:spcBef>
              <a:spcAft>
                <a:spcPts val="0"/>
              </a:spcAft>
              <a:buNone/>
              <a:defRPr>
                <a:solidFill>
                  <a:srgbClr val="002840"/>
                </a:solidFill>
                <a:latin typeface="Avenir"/>
                <a:ea typeface="Avenir"/>
                <a:cs typeface="Avenir"/>
                <a:sym typeface="Aveni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Grey">
  <p:cSld name="BLANK_8">
    <p:bg>
      <p:bgPr>
        <a:solidFill>
          <a:schemeClr val="accent5"/>
        </a:solidFill>
      </p:bgPr>
    </p:bg>
    <p:spTree>
      <p:nvGrpSpPr>
        <p:cNvPr id="395" name="Shape 395"/>
        <p:cNvGrpSpPr/>
        <p:nvPr/>
      </p:nvGrpSpPr>
      <p:grpSpPr>
        <a:xfrm>
          <a:off x="0" y="0"/>
          <a:ext cx="0" cy="0"/>
          <a:chOff x="0" y="0"/>
          <a:chExt cx="0" cy="0"/>
        </a:xfrm>
      </p:grpSpPr>
      <p:sp>
        <p:nvSpPr>
          <p:cNvPr id="396" name="Google Shape;396;p78"/>
          <p:cNvSpPr txBox="1"/>
          <p:nvPr>
            <p:ph idx="1" type="subTitle"/>
          </p:nvPr>
        </p:nvSpPr>
        <p:spPr>
          <a:xfrm>
            <a:off x="286200" y="4858200"/>
            <a:ext cx="7119600" cy="2145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500"/>
              <a:buNone/>
              <a:defRPr sz="700">
                <a:latin typeface="Barlow Semi Condensed Light"/>
                <a:ea typeface="Barlow Semi Condensed Light"/>
                <a:cs typeface="Barlow Semi Condensed Light"/>
                <a:sym typeface="Barlow Semi Condensed Light"/>
              </a:defRPr>
            </a:lvl1pPr>
            <a:lvl2pPr lvl="1" rtl="0" algn="l">
              <a:lnSpc>
                <a:spcPct val="100000"/>
              </a:lnSpc>
              <a:spcBef>
                <a:spcPts val="0"/>
              </a:spcBef>
              <a:spcAft>
                <a:spcPts val="0"/>
              </a:spcAft>
              <a:buSzPts val="1500"/>
              <a:buNone/>
              <a:defRPr sz="800">
                <a:latin typeface="Barlow Semi Condensed Light"/>
                <a:ea typeface="Barlow Semi Condensed Light"/>
                <a:cs typeface="Barlow Semi Condensed Light"/>
                <a:sym typeface="Barlow Semi Condensed Light"/>
              </a:defRPr>
            </a:lvl2pPr>
            <a:lvl3pPr lvl="2"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3pPr>
            <a:lvl4pPr lvl="3"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4pPr>
            <a:lvl5pPr lvl="4"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5pPr>
            <a:lvl6pPr lvl="5"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6pPr>
            <a:lvl7pPr lvl="6"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7pPr>
            <a:lvl8pPr lvl="7" rtl="0" algn="l">
              <a:lnSpc>
                <a:spcPct val="100000"/>
              </a:lnSpc>
              <a:spcBef>
                <a:spcPts val="1600"/>
              </a:spcBef>
              <a:spcAft>
                <a:spcPts val="0"/>
              </a:spcAft>
              <a:buSzPts val="1500"/>
              <a:buNone/>
              <a:defRPr sz="800">
                <a:latin typeface="Barlow Semi Condensed Light"/>
                <a:ea typeface="Barlow Semi Condensed Light"/>
                <a:cs typeface="Barlow Semi Condensed Light"/>
                <a:sym typeface="Barlow Semi Condensed Light"/>
              </a:defRPr>
            </a:lvl8pPr>
            <a:lvl9pPr lvl="8" rtl="0" algn="l">
              <a:lnSpc>
                <a:spcPct val="100000"/>
              </a:lnSpc>
              <a:spcBef>
                <a:spcPts val="1600"/>
              </a:spcBef>
              <a:spcAft>
                <a:spcPts val="1600"/>
              </a:spcAft>
              <a:buSzPts val="1500"/>
              <a:buNone/>
              <a:defRPr sz="800">
                <a:latin typeface="Barlow Semi Condensed Light"/>
                <a:ea typeface="Barlow Semi Condensed Light"/>
                <a:cs typeface="Barlow Semi Condensed Light"/>
                <a:sym typeface="Barlow Semi Condensed Light"/>
              </a:defRPr>
            </a:lvl9pPr>
          </a:lstStyle>
          <a:p/>
        </p:txBody>
      </p:sp>
      <p:sp>
        <p:nvSpPr>
          <p:cNvPr id="397" name="Google Shape;397;p78"/>
          <p:cNvSpPr txBox="1"/>
          <p:nvPr>
            <p:ph idx="2" type="subTitle"/>
          </p:nvPr>
        </p:nvSpPr>
        <p:spPr>
          <a:xfrm>
            <a:off x="283475" y="283475"/>
            <a:ext cx="4211400" cy="288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500"/>
              <a:buNone/>
              <a:defRPr sz="1500">
                <a:solidFill>
                  <a:srgbClr val="28A9E0"/>
                </a:solidFill>
              </a:defRPr>
            </a:lvl1pPr>
            <a:lvl2pPr lvl="1" rtl="0" algn="l">
              <a:lnSpc>
                <a:spcPct val="115000"/>
              </a:lnSpc>
              <a:spcBef>
                <a:spcPts val="1600"/>
              </a:spcBef>
              <a:spcAft>
                <a:spcPts val="0"/>
              </a:spcAft>
              <a:buSzPts val="1500"/>
              <a:buNone/>
              <a:defRPr/>
            </a:lvl2pPr>
            <a:lvl3pPr lvl="2" rtl="0" algn="l">
              <a:lnSpc>
                <a:spcPct val="115000"/>
              </a:lnSpc>
              <a:spcBef>
                <a:spcPts val="1600"/>
              </a:spcBef>
              <a:spcAft>
                <a:spcPts val="0"/>
              </a:spcAft>
              <a:buSzPts val="1500"/>
              <a:buNone/>
              <a:defRPr/>
            </a:lvl3pPr>
            <a:lvl4pPr lvl="3" rtl="0" algn="l">
              <a:lnSpc>
                <a:spcPct val="115000"/>
              </a:lnSpc>
              <a:spcBef>
                <a:spcPts val="1600"/>
              </a:spcBef>
              <a:spcAft>
                <a:spcPts val="0"/>
              </a:spcAft>
              <a:buSzPts val="1500"/>
              <a:buNone/>
              <a:defRPr/>
            </a:lvl4pPr>
            <a:lvl5pPr lvl="4" rtl="0" algn="l">
              <a:lnSpc>
                <a:spcPct val="115000"/>
              </a:lnSpc>
              <a:spcBef>
                <a:spcPts val="1600"/>
              </a:spcBef>
              <a:spcAft>
                <a:spcPts val="0"/>
              </a:spcAft>
              <a:buSzPts val="1500"/>
              <a:buNone/>
              <a:defRPr/>
            </a:lvl5pPr>
            <a:lvl6pPr lvl="5" rtl="0" algn="l">
              <a:lnSpc>
                <a:spcPct val="115000"/>
              </a:lnSpc>
              <a:spcBef>
                <a:spcPts val="1600"/>
              </a:spcBef>
              <a:spcAft>
                <a:spcPts val="0"/>
              </a:spcAft>
              <a:buSzPts val="1500"/>
              <a:buNone/>
              <a:defRPr/>
            </a:lvl6pPr>
            <a:lvl7pPr lvl="6" rtl="0" algn="l">
              <a:lnSpc>
                <a:spcPct val="115000"/>
              </a:lnSpc>
              <a:spcBef>
                <a:spcPts val="1600"/>
              </a:spcBef>
              <a:spcAft>
                <a:spcPts val="0"/>
              </a:spcAft>
              <a:buSzPts val="1500"/>
              <a:buNone/>
              <a:defRPr/>
            </a:lvl7pPr>
            <a:lvl8pPr lvl="7" rtl="0" algn="l">
              <a:lnSpc>
                <a:spcPct val="115000"/>
              </a:lnSpc>
              <a:spcBef>
                <a:spcPts val="1600"/>
              </a:spcBef>
              <a:spcAft>
                <a:spcPts val="0"/>
              </a:spcAft>
              <a:buSzPts val="1500"/>
              <a:buNone/>
              <a:defRPr/>
            </a:lvl8pPr>
            <a:lvl9pPr lvl="8" rtl="0" algn="l">
              <a:lnSpc>
                <a:spcPct val="115000"/>
              </a:lnSpc>
              <a:spcBef>
                <a:spcPts val="1600"/>
              </a:spcBef>
              <a:spcAft>
                <a:spcPts val="1600"/>
              </a:spcAft>
              <a:buSzPts val="1500"/>
              <a:buNone/>
              <a:defRPr/>
            </a:lvl9pPr>
          </a:lstStyle>
          <a:p/>
        </p:txBody>
      </p:sp>
      <p:sp>
        <p:nvSpPr>
          <p:cNvPr id="398" name="Google Shape;398;p78"/>
          <p:cNvSpPr txBox="1"/>
          <p:nvPr>
            <p:ph type="title"/>
          </p:nvPr>
        </p:nvSpPr>
        <p:spPr>
          <a:xfrm>
            <a:off x="286200" y="857700"/>
            <a:ext cx="2761500" cy="914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500"/>
              <a:buNone/>
              <a:defRPr sz="3000">
                <a:latin typeface="Barlow Medium"/>
                <a:ea typeface="Barlow Medium"/>
                <a:cs typeface="Barlow Medium"/>
                <a:sym typeface="Barlow Medium"/>
              </a:defRPr>
            </a:lvl1pPr>
            <a:lvl2pPr lvl="1" rtl="0" algn="l">
              <a:lnSpc>
                <a:spcPct val="100000"/>
              </a:lnSpc>
              <a:spcBef>
                <a:spcPts val="0"/>
              </a:spcBef>
              <a:spcAft>
                <a:spcPts val="0"/>
              </a:spcAft>
              <a:buSzPts val="1200"/>
              <a:buNone/>
              <a:defRPr sz="2000">
                <a:latin typeface="Barlow Medium"/>
                <a:ea typeface="Barlow Medium"/>
                <a:cs typeface="Barlow Medium"/>
                <a:sym typeface="Barlow Medium"/>
              </a:defRPr>
            </a:lvl2pPr>
            <a:lvl3pPr lvl="2" rtl="0" algn="l">
              <a:lnSpc>
                <a:spcPct val="100000"/>
              </a:lnSpc>
              <a:spcBef>
                <a:spcPts val="0"/>
              </a:spcBef>
              <a:spcAft>
                <a:spcPts val="0"/>
              </a:spcAft>
              <a:buSzPts val="1200"/>
              <a:buNone/>
              <a:defRPr sz="2000">
                <a:latin typeface="Barlow Medium"/>
                <a:ea typeface="Barlow Medium"/>
                <a:cs typeface="Barlow Medium"/>
                <a:sym typeface="Barlow Medium"/>
              </a:defRPr>
            </a:lvl3pPr>
            <a:lvl4pPr lvl="3" rtl="0" algn="l">
              <a:lnSpc>
                <a:spcPct val="100000"/>
              </a:lnSpc>
              <a:spcBef>
                <a:spcPts val="0"/>
              </a:spcBef>
              <a:spcAft>
                <a:spcPts val="0"/>
              </a:spcAft>
              <a:buSzPts val="1200"/>
              <a:buNone/>
              <a:defRPr sz="2000">
                <a:latin typeface="Barlow Medium"/>
                <a:ea typeface="Barlow Medium"/>
                <a:cs typeface="Barlow Medium"/>
                <a:sym typeface="Barlow Medium"/>
              </a:defRPr>
            </a:lvl4pPr>
            <a:lvl5pPr lvl="4" rtl="0" algn="l">
              <a:lnSpc>
                <a:spcPct val="100000"/>
              </a:lnSpc>
              <a:spcBef>
                <a:spcPts val="0"/>
              </a:spcBef>
              <a:spcAft>
                <a:spcPts val="0"/>
              </a:spcAft>
              <a:buSzPts val="1200"/>
              <a:buNone/>
              <a:defRPr sz="2000">
                <a:latin typeface="Barlow Medium"/>
                <a:ea typeface="Barlow Medium"/>
                <a:cs typeface="Barlow Medium"/>
                <a:sym typeface="Barlow Medium"/>
              </a:defRPr>
            </a:lvl5pPr>
            <a:lvl6pPr lvl="5" rtl="0" algn="l">
              <a:lnSpc>
                <a:spcPct val="100000"/>
              </a:lnSpc>
              <a:spcBef>
                <a:spcPts val="0"/>
              </a:spcBef>
              <a:spcAft>
                <a:spcPts val="0"/>
              </a:spcAft>
              <a:buSzPts val="1200"/>
              <a:buNone/>
              <a:defRPr sz="2000">
                <a:latin typeface="Barlow Medium"/>
                <a:ea typeface="Barlow Medium"/>
                <a:cs typeface="Barlow Medium"/>
                <a:sym typeface="Barlow Medium"/>
              </a:defRPr>
            </a:lvl6pPr>
            <a:lvl7pPr lvl="6" rtl="0" algn="l">
              <a:lnSpc>
                <a:spcPct val="100000"/>
              </a:lnSpc>
              <a:spcBef>
                <a:spcPts val="0"/>
              </a:spcBef>
              <a:spcAft>
                <a:spcPts val="0"/>
              </a:spcAft>
              <a:buSzPts val="1200"/>
              <a:buNone/>
              <a:defRPr sz="2000">
                <a:latin typeface="Barlow Medium"/>
                <a:ea typeface="Barlow Medium"/>
                <a:cs typeface="Barlow Medium"/>
                <a:sym typeface="Barlow Medium"/>
              </a:defRPr>
            </a:lvl7pPr>
            <a:lvl8pPr lvl="7" rtl="0" algn="l">
              <a:lnSpc>
                <a:spcPct val="100000"/>
              </a:lnSpc>
              <a:spcBef>
                <a:spcPts val="0"/>
              </a:spcBef>
              <a:spcAft>
                <a:spcPts val="0"/>
              </a:spcAft>
              <a:buSzPts val="1200"/>
              <a:buNone/>
              <a:defRPr sz="2000">
                <a:latin typeface="Barlow Medium"/>
                <a:ea typeface="Barlow Medium"/>
                <a:cs typeface="Barlow Medium"/>
                <a:sym typeface="Barlow Medium"/>
              </a:defRPr>
            </a:lvl8pPr>
            <a:lvl9pPr lvl="8" rtl="0" algn="l">
              <a:lnSpc>
                <a:spcPct val="100000"/>
              </a:lnSpc>
              <a:spcBef>
                <a:spcPts val="0"/>
              </a:spcBef>
              <a:spcAft>
                <a:spcPts val="0"/>
              </a:spcAft>
              <a:buSzPts val="1200"/>
              <a:buNone/>
              <a:defRPr sz="2000">
                <a:latin typeface="Barlow Medium"/>
                <a:ea typeface="Barlow Medium"/>
                <a:cs typeface="Barlow Medium"/>
                <a:sym typeface="Barlow Medium"/>
              </a:defRPr>
            </a:lvl9pPr>
          </a:lstStyle>
          <a:p/>
        </p:txBody>
      </p:sp>
      <p:sp>
        <p:nvSpPr>
          <p:cNvPr id="399" name="Google Shape;399;p78"/>
          <p:cNvSpPr txBox="1"/>
          <p:nvPr>
            <p:ph idx="3" type="body"/>
          </p:nvPr>
        </p:nvSpPr>
        <p:spPr>
          <a:xfrm>
            <a:off x="286200" y="2572200"/>
            <a:ext cx="2761500" cy="1998000"/>
          </a:xfrm>
          <a:prstGeom prst="rect">
            <a:avLst/>
          </a:prstGeom>
          <a:noFill/>
          <a:ln>
            <a:noFill/>
          </a:ln>
        </p:spPr>
        <p:txBody>
          <a:bodyPr anchorCtr="0" anchor="t" bIns="0" lIns="0" spcFirstLastPara="1" rIns="0" wrap="square" tIns="0">
            <a:noAutofit/>
          </a:bodyPr>
          <a:lstStyle>
            <a:lvl1pPr indent="-323850" lvl="0" marL="457200" rtl="0" algn="l">
              <a:lnSpc>
                <a:spcPct val="150000"/>
              </a:lnSpc>
              <a:spcBef>
                <a:spcPts val="0"/>
              </a:spcBef>
              <a:spcAft>
                <a:spcPts val="0"/>
              </a:spcAft>
              <a:buSzPts val="1500"/>
              <a:buChar char="●"/>
              <a:defRPr sz="1500"/>
            </a:lvl1pPr>
            <a:lvl2pPr indent="-323850" lvl="1" marL="914400" rtl="0" algn="l">
              <a:lnSpc>
                <a:spcPct val="150000"/>
              </a:lnSpc>
              <a:spcBef>
                <a:spcPts val="0"/>
              </a:spcBef>
              <a:spcAft>
                <a:spcPts val="0"/>
              </a:spcAft>
              <a:buSzPts val="1500"/>
              <a:buChar char="○"/>
              <a:defRPr sz="1500"/>
            </a:lvl2pPr>
            <a:lvl3pPr indent="-323850" lvl="2" marL="1371600" rtl="0" algn="l">
              <a:lnSpc>
                <a:spcPct val="150000"/>
              </a:lnSpc>
              <a:spcBef>
                <a:spcPts val="0"/>
              </a:spcBef>
              <a:spcAft>
                <a:spcPts val="0"/>
              </a:spcAft>
              <a:buSzPts val="1500"/>
              <a:buChar char="■"/>
              <a:defRPr sz="1500"/>
            </a:lvl3pPr>
            <a:lvl4pPr indent="-323850" lvl="3" marL="1828800" rtl="0" algn="l">
              <a:lnSpc>
                <a:spcPct val="150000"/>
              </a:lnSpc>
              <a:spcBef>
                <a:spcPts val="0"/>
              </a:spcBef>
              <a:spcAft>
                <a:spcPts val="0"/>
              </a:spcAft>
              <a:buSzPts val="1500"/>
              <a:buChar char="●"/>
              <a:defRPr sz="1500"/>
            </a:lvl4pPr>
            <a:lvl5pPr indent="-323850" lvl="4" marL="2286000" rtl="0" algn="l">
              <a:lnSpc>
                <a:spcPct val="150000"/>
              </a:lnSpc>
              <a:spcBef>
                <a:spcPts val="0"/>
              </a:spcBef>
              <a:spcAft>
                <a:spcPts val="0"/>
              </a:spcAft>
              <a:buSzPts val="1500"/>
              <a:buChar char="○"/>
              <a:defRPr sz="1500"/>
            </a:lvl5pPr>
            <a:lvl6pPr indent="-323850" lvl="5" marL="2743200" rtl="0" algn="l">
              <a:lnSpc>
                <a:spcPct val="150000"/>
              </a:lnSpc>
              <a:spcBef>
                <a:spcPts val="0"/>
              </a:spcBef>
              <a:spcAft>
                <a:spcPts val="0"/>
              </a:spcAft>
              <a:buSzPts val="1500"/>
              <a:buChar char="■"/>
              <a:defRPr sz="1500"/>
            </a:lvl6pPr>
            <a:lvl7pPr indent="-323850" lvl="6" marL="3200400" rtl="0" algn="l">
              <a:lnSpc>
                <a:spcPct val="150000"/>
              </a:lnSpc>
              <a:spcBef>
                <a:spcPts val="0"/>
              </a:spcBef>
              <a:spcAft>
                <a:spcPts val="0"/>
              </a:spcAft>
              <a:buSzPts val="1500"/>
              <a:buChar char="●"/>
              <a:defRPr sz="1500"/>
            </a:lvl7pPr>
            <a:lvl8pPr indent="-323850" lvl="7" marL="3657600" rtl="0" algn="l">
              <a:lnSpc>
                <a:spcPct val="150000"/>
              </a:lnSpc>
              <a:spcBef>
                <a:spcPts val="0"/>
              </a:spcBef>
              <a:spcAft>
                <a:spcPts val="0"/>
              </a:spcAft>
              <a:buSzPts val="1500"/>
              <a:buChar char="○"/>
              <a:defRPr sz="1500"/>
            </a:lvl8pPr>
            <a:lvl9pPr indent="-323850" lvl="8" marL="4114800" rtl="0" algn="l">
              <a:lnSpc>
                <a:spcPct val="150000"/>
              </a:lnSpc>
              <a:spcBef>
                <a:spcPts val="0"/>
              </a:spcBef>
              <a:spcAft>
                <a:spcPts val="0"/>
              </a:spcAft>
              <a:buSzPts val="1500"/>
              <a:buChar char="■"/>
              <a:defRPr sz="15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4">
    <p:spTree>
      <p:nvGrpSpPr>
        <p:cNvPr id="400" name="Shape 400"/>
        <p:cNvGrpSpPr/>
        <p:nvPr/>
      </p:nvGrpSpPr>
      <p:grpSpPr>
        <a:xfrm>
          <a:off x="0" y="0"/>
          <a:ext cx="0" cy="0"/>
          <a:chOff x="0" y="0"/>
          <a:chExt cx="0" cy="0"/>
        </a:xfrm>
      </p:grpSpPr>
      <p:sp>
        <p:nvSpPr>
          <p:cNvPr id="401" name="Google Shape;401;p7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2" name="Google Shape;402;p7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403" name="Google Shape;403;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404" name="Shape 404"/>
        <p:cNvGrpSpPr/>
        <p:nvPr/>
      </p:nvGrpSpPr>
      <p:grpSpPr>
        <a:xfrm>
          <a:off x="0" y="0"/>
          <a:ext cx="0" cy="0"/>
          <a:chOff x="0" y="0"/>
          <a:chExt cx="0" cy="0"/>
        </a:xfrm>
      </p:grpSpPr>
      <p:sp>
        <p:nvSpPr>
          <p:cNvPr id="405" name="Google Shape;405;p8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6" name="Google Shape;406;p8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407" name="Google Shape;407;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secHead">
  <p:cSld name="SECTION_HEADER">
    <p:bg>
      <p:bgPr>
        <a:solidFill>
          <a:srgbClr val="FFFFFF"/>
        </a:solidFill>
      </p:bgPr>
    </p:bg>
    <p:spTree>
      <p:nvGrpSpPr>
        <p:cNvPr id="408" name="Shape 408"/>
        <p:cNvGrpSpPr/>
        <p:nvPr/>
      </p:nvGrpSpPr>
      <p:grpSpPr>
        <a:xfrm>
          <a:off x="0" y="0"/>
          <a:ext cx="0" cy="0"/>
          <a:chOff x="0" y="0"/>
          <a:chExt cx="0" cy="0"/>
        </a:xfrm>
      </p:grpSpPr>
      <p:sp>
        <p:nvSpPr>
          <p:cNvPr id="409" name="Google Shape;409;p81"/>
          <p:cNvSpPr txBox="1"/>
          <p:nvPr/>
        </p:nvSpPr>
        <p:spPr>
          <a:xfrm>
            <a:off x="8483690" y="4858190"/>
            <a:ext cx="375000" cy="183000"/>
          </a:xfrm>
          <a:prstGeom prst="rect">
            <a:avLst/>
          </a:prstGeom>
          <a:noFill/>
          <a:ln>
            <a:noFill/>
          </a:ln>
        </p:spPr>
        <p:txBody>
          <a:bodyPr anchorCtr="0" anchor="t" bIns="0" lIns="0" spcFirstLastPara="1" rIns="0" wrap="square" tIns="0">
            <a:noAutofit/>
          </a:bodyPr>
          <a:lstStyle/>
          <a:p>
            <a:pPr indent="0" lvl="0" marL="0" marR="0" rtl="0" algn="r">
              <a:lnSpc>
                <a:spcPct val="2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dk1"/>
                </a:solidFill>
                <a:latin typeface="Poppins SemiBold"/>
                <a:ea typeface="Poppins SemiBold"/>
                <a:cs typeface="Poppins SemiBold"/>
                <a:sym typeface="Poppins SemiBold"/>
              </a:rPr>
              <a:t>‹#›</a:t>
            </a:fld>
            <a:endParaRPr b="0" i="0" sz="800" u="none" cap="none" strike="noStrike">
              <a:solidFill>
                <a:srgbClr val="000000"/>
              </a:solidFill>
              <a:latin typeface="Poppins Light"/>
              <a:ea typeface="Poppins Light"/>
              <a:cs typeface="Poppins Light"/>
              <a:sym typeface="Poppins Light"/>
            </a:endParaRPr>
          </a:p>
        </p:txBody>
      </p:sp>
      <p:sp>
        <p:nvSpPr>
          <p:cNvPr id="410" name="Google Shape;410;p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180">
          <p15:clr>
            <a:srgbClr val="FA7B17"/>
          </p15:clr>
        </p15:guide>
        <p15:guide id="2" pos="1005">
          <p15:clr>
            <a:srgbClr val="FA7B17"/>
          </p15:clr>
        </p15:guide>
        <p15:guide id="3" pos="1095">
          <p15:clr>
            <a:srgbClr val="FA7B17"/>
          </p15:clr>
        </p15:guide>
        <p15:guide id="4" pos="1920">
          <p15:clr>
            <a:srgbClr val="FA7B17"/>
          </p15:clr>
        </p15:guide>
        <p15:guide id="5" pos="2010">
          <p15:clr>
            <a:srgbClr val="FA7B17"/>
          </p15:clr>
        </p15:guide>
        <p15:guide id="6" pos="2835">
          <p15:clr>
            <a:srgbClr val="FA7B17"/>
          </p15:clr>
        </p15:guide>
        <p15:guide id="7" pos="3750">
          <p15:clr>
            <a:srgbClr val="FA7B17"/>
          </p15:clr>
        </p15:guide>
        <p15:guide id="8" pos="3840">
          <p15:clr>
            <a:srgbClr val="FA7B17"/>
          </p15:clr>
        </p15:guide>
        <p15:guide id="9" pos="4665">
          <p15:clr>
            <a:srgbClr val="FA7B17"/>
          </p15:clr>
        </p15:guide>
        <p15:guide id="10" pos="4755">
          <p15:clr>
            <a:srgbClr val="FA7B17"/>
          </p15:clr>
        </p15:guide>
        <p15:guide id="11" pos="5580">
          <p15:clr>
            <a:srgbClr val="FA7B17"/>
          </p15:clr>
        </p15:guide>
        <p15:guide id="12" pos="2925">
          <p15:clr>
            <a:srgbClr val="FA7B17"/>
          </p15:clr>
        </p15:guide>
        <p15:guide id="13" orient="horz" pos="180">
          <p15:clr>
            <a:srgbClr val="FA7B17"/>
          </p15:clr>
        </p15:guide>
        <p15:guide id="14" orient="horz" pos="360">
          <p15:clr>
            <a:srgbClr val="FA7B17"/>
          </p15:clr>
        </p15:guide>
        <p15:guide id="15" orient="horz" pos="540">
          <p15:clr>
            <a:srgbClr val="FA7B17"/>
          </p15:clr>
        </p15:guide>
        <p15:guide id="16" orient="horz" pos="1620">
          <p15:clr>
            <a:srgbClr val="FA7B17"/>
          </p15:clr>
        </p15:guide>
        <p15:guide id="17" orient="horz" pos="1800">
          <p15:clr>
            <a:srgbClr val="FA7B17"/>
          </p15:clr>
        </p15:guide>
        <p15:guide id="18" orient="horz" pos="2879">
          <p15:clr>
            <a:srgbClr val="FA7B17"/>
          </p15:clr>
        </p15:guide>
        <p15:guide id="19" orient="horz" pos="3060">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cSld name="SECTION_HEADER_1_1_2">
    <p:bg>
      <p:bgPr>
        <a:solidFill>
          <a:srgbClr val="FFFFFF"/>
        </a:solidFill>
      </p:bgPr>
    </p:bg>
    <p:spTree>
      <p:nvGrpSpPr>
        <p:cNvPr id="411" name="Shape 411"/>
        <p:cNvGrpSpPr/>
        <p:nvPr/>
      </p:nvGrpSpPr>
      <p:grpSpPr>
        <a:xfrm>
          <a:off x="0" y="0"/>
          <a:ext cx="0" cy="0"/>
          <a:chOff x="0" y="0"/>
          <a:chExt cx="0" cy="0"/>
        </a:xfrm>
      </p:grpSpPr>
      <p:sp>
        <p:nvSpPr>
          <p:cNvPr id="412" name="Google Shape;412;p82"/>
          <p:cNvSpPr txBox="1"/>
          <p:nvPr/>
        </p:nvSpPr>
        <p:spPr>
          <a:xfrm>
            <a:off x="8483690" y="4858190"/>
            <a:ext cx="375000" cy="183000"/>
          </a:xfrm>
          <a:prstGeom prst="rect">
            <a:avLst/>
          </a:prstGeom>
          <a:noFill/>
          <a:ln>
            <a:noFill/>
          </a:ln>
        </p:spPr>
        <p:txBody>
          <a:bodyPr anchorCtr="0" anchor="t" bIns="0" lIns="0" spcFirstLastPara="1" rIns="0" wrap="square" tIns="0">
            <a:noAutofit/>
          </a:bodyPr>
          <a:lstStyle/>
          <a:p>
            <a:pPr indent="0" lvl="0" marL="0" marR="0" rtl="0" algn="r">
              <a:lnSpc>
                <a:spcPct val="2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dk1"/>
                </a:solidFill>
                <a:latin typeface="Poppins SemiBold"/>
                <a:ea typeface="Poppins SemiBold"/>
                <a:cs typeface="Poppins SemiBold"/>
                <a:sym typeface="Poppins SemiBold"/>
              </a:rPr>
              <a:t>‹#›</a:t>
            </a:fld>
            <a:endParaRPr b="0" i="0" sz="800" u="none" cap="none" strike="noStrike">
              <a:solidFill>
                <a:srgbClr val="000000"/>
              </a:solidFill>
              <a:latin typeface="Poppins Light"/>
              <a:ea typeface="Poppins Light"/>
              <a:cs typeface="Poppins Light"/>
              <a:sym typeface="Poppins Light"/>
            </a:endParaRPr>
          </a:p>
        </p:txBody>
      </p:sp>
      <p:sp>
        <p:nvSpPr>
          <p:cNvPr id="413" name="Google Shape;413;p82"/>
          <p:cNvSpPr txBox="1"/>
          <p:nvPr>
            <p:ph type="title"/>
          </p:nvPr>
        </p:nvSpPr>
        <p:spPr>
          <a:xfrm>
            <a:off x="286200" y="283464"/>
            <a:ext cx="4215300" cy="2835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EC0089"/>
                </a:solidFill>
                <a:latin typeface="Poppins SemiBold"/>
                <a:ea typeface="Poppins SemiBold"/>
                <a:cs typeface="Poppins SemiBold"/>
                <a:sym typeface="Poppins SemiBold"/>
              </a:defRPr>
            </a:lvl9pPr>
          </a:lstStyle>
          <a:p/>
        </p:txBody>
      </p:sp>
      <p:sp>
        <p:nvSpPr>
          <p:cNvPr id="414" name="Google Shape;414;p82"/>
          <p:cNvSpPr txBox="1"/>
          <p:nvPr>
            <p:ph idx="1" type="subTitle"/>
          </p:nvPr>
        </p:nvSpPr>
        <p:spPr>
          <a:xfrm>
            <a:off x="291825" y="4858200"/>
            <a:ext cx="7113900" cy="183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5" name="Google Shape;415;p82"/>
          <p:cNvSpPr txBox="1"/>
          <p:nvPr>
            <p:ph idx="2" type="subTitle"/>
          </p:nvPr>
        </p:nvSpPr>
        <p:spPr>
          <a:xfrm>
            <a:off x="283475" y="844775"/>
            <a:ext cx="2761500" cy="1726500"/>
          </a:xfrm>
          <a:prstGeom prst="rect">
            <a:avLst/>
          </a:prstGeom>
          <a:noFill/>
          <a:ln>
            <a:noFill/>
          </a:ln>
        </p:spPr>
        <p:txBody>
          <a:bodyPr anchorCtr="0" anchor="b" bIns="0" lIns="0" spcFirstLastPara="1" rIns="0" wrap="square" tIns="0">
            <a:noAutofit/>
          </a:bodyPr>
          <a:lstStyle>
            <a:lvl1pPr lvl="0" marR="0" rtl="0" algn="l">
              <a:lnSpc>
                <a:spcPct val="115000"/>
              </a:lnSpc>
              <a:spcBef>
                <a:spcPts val="0"/>
              </a:spcBef>
              <a:spcAft>
                <a:spcPts val="0"/>
              </a:spcAft>
              <a:buClr>
                <a:srgbClr val="000000"/>
              </a:buClr>
              <a:buSzPts val="1800"/>
              <a:buFont typeface="Arial"/>
              <a:buNone/>
              <a:defRPr b="0" i="0" sz="1800" u="none" cap="none" strike="noStrike">
                <a:solidFill>
                  <a:srgbClr val="000000"/>
                </a:solidFill>
                <a:latin typeface="Poppins Light"/>
                <a:ea typeface="Poppins Light"/>
                <a:cs typeface="Poppins Light"/>
                <a:sym typeface="Poppins Light"/>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9pPr>
          </a:lstStyle>
          <a:p/>
        </p:txBody>
      </p:sp>
      <p:sp>
        <p:nvSpPr>
          <p:cNvPr id="416" name="Google Shape;416;p82"/>
          <p:cNvSpPr txBox="1"/>
          <p:nvPr>
            <p:ph idx="3" type="subTitle"/>
          </p:nvPr>
        </p:nvSpPr>
        <p:spPr>
          <a:xfrm>
            <a:off x="283475" y="2852928"/>
            <a:ext cx="2761500" cy="1726500"/>
          </a:xfrm>
          <a:prstGeom prst="rect">
            <a:avLst/>
          </a:prstGeom>
          <a:noFill/>
          <a:ln>
            <a:noFill/>
          </a:ln>
        </p:spPr>
        <p:txBody>
          <a:bodyPr anchorCtr="0" anchor="t" bIns="0" lIns="0" spcFirstLastPara="1" rIns="0" wrap="square" tIns="0">
            <a:noAutofit/>
          </a:bodyPr>
          <a:lstStyle>
            <a:lvl1pPr lvl="0" marR="0" rtl="0" algn="l">
              <a:lnSpc>
                <a:spcPct val="150000"/>
              </a:lnSpc>
              <a:spcBef>
                <a:spcPts val="0"/>
              </a:spcBef>
              <a:spcAft>
                <a:spcPts val="0"/>
              </a:spcAft>
              <a:buClr>
                <a:srgbClr val="000000"/>
              </a:buClr>
              <a:buSzPts val="1000"/>
              <a:buFont typeface="Arial"/>
              <a:buNone/>
              <a:defRPr b="0" i="0" sz="1000" u="none" cap="none" strike="noStrike">
                <a:solidFill>
                  <a:srgbClr val="000000"/>
                </a:solidFill>
                <a:latin typeface="Poppins"/>
                <a:ea typeface="Poppins"/>
                <a:cs typeface="Poppins"/>
                <a:sym typeface="Poppins"/>
              </a:defRPr>
            </a:lvl1pPr>
            <a:lvl2pPr lvl="1"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2pPr>
            <a:lvl3pPr lvl="2"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3pPr>
            <a:lvl4pPr lvl="3"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4pPr>
            <a:lvl5pPr lvl="4"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5pPr>
            <a:lvl6pPr lvl="5"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6pPr>
            <a:lvl7pPr lvl="6"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7pPr>
            <a:lvl8pPr lvl="7"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8pPr>
            <a:lvl9pPr lvl="8" marR="0" rtl="0" algn="l">
              <a:lnSpc>
                <a:spcPct val="150000"/>
              </a:lnSpc>
              <a:spcBef>
                <a:spcPts val="0"/>
              </a:spcBef>
              <a:spcAft>
                <a:spcPts val="0"/>
              </a:spcAft>
              <a:buClr>
                <a:srgbClr val="000000"/>
              </a:buClr>
              <a:buSzPts val="1800"/>
              <a:buFont typeface="Arial"/>
              <a:buNone/>
              <a:defRPr b="0" i="0" sz="1800" u="none" cap="none" strike="noStrike">
                <a:solidFill>
                  <a:srgbClr val="000000"/>
                </a:solidFill>
                <a:latin typeface="Poppins"/>
                <a:ea typeface="Poppins"/>
                <a:cs typeface="Poppins"/>
                <a:sym typeface="Poppins"/>
              </a:defRPr>
            </a:lvl9pPr>
          </a:lstStyle>
          <a:p/>
        </p:txBody>
      </p:sp>
    </p:spTree>
  </p:cSld>
  <p:clrMapOvr>
    <a:masterClrMapping/>
  </p:clrMapOvr>
  <p:extLst>
    <p:ext uri="{DCECCB84-F9BA-43D5-87BE-67443E8EF086}">
      <p15:sldGuideLst>
        <p15:guide id="1" pos="180">
          <p15:clr>
            <a:srgbClr val="FA7B17"/>
          </p15:clr>
        </p15:guide>
        <p15:guide id="2" pos="1005">
          <p15:clr>
            <a:srgbClr val="FA7B17"/>
          </p15:clr>
        </p15:guide>
        <p15:guide id="3" pos="1095">
          <p15:clr>
            <a:srgbClr val="FA7B17"/>
          </p15:clr>
        </p15:guide>
        <p15:guide id="4" pos="1920">
          <p15:clr>
            <a:srgbClr val="FA7B17"/>
          </p15:clr>
        </p15:guide>
        <p15:guide id="5" pos="2010">
          <p15:clr>
            <a:srgbClr val="FA7B17"/>
          </p15:clr>
        </p15:guide>
        <p15:guide id="6" pos="2835">
          <p15:clr>
            <a:srgbClr val="FA7B17"/>
          </p15:clr>
        </p15:guide>
        <p15:guide id="7" pos="3750">
          <p15:clr>
            <a:srgbClr val="FA7B17"/>
          </p15:clr>
        </p15:guide>
        <p15:guide id="8" pos="3840">
          <p15:clr>
            <a:srgbClr val="FA7B17"/>
          </p15:clr>
        </p15:guide>
        <p15:guide id="9" pos="4665">
          <p15:clr>
            <a:srgbClr val="FA7B17"/>
          </p15:clr>
        </p15:guide>
        <p15:guide id="10" pos="4755">
          <p15:clr>
            <a:srgbClr val="FA7B17"/>
          </p15:clr>
        </p15:guide>
        <p15:guide id="11" pos="5580">
          <p15:clr>
            <a:srgbClr val="FA7B17"/>
          </p15:clr>
        </p15:guide>
        <p15:guide id="12" pos="2925">
          <p15:clr>
            <a:srgbClr val="FA7B17"/>
          </p15:clr>
        </p15:guide>
        <p15:guide id="13" orient="horz" pos="180">
          <p15:clr>
            <a:srgbClr val="FA7B17"/>
          </p15:clr>
        </p15:guide>
        <p15:guide id="14" orient="horz" pos="360">
          <p15:clr>
            <a:srgbClr val="FA7B17"/>
          </p15:clr>
        </p15:guide>
        <p15:guide id="15" orient="horz" pos="540">
          <p15:clr>
            <a:srgbClr val="FA7B17"/>
          </p15:clr>
        </p15:guide>
        <p15:guide id="16" orient="horz" pos="1620">
          <p15:clr>
            <a:srgbClr val="FA7B17"/>
          </p15:clr>
        </p15:guide>
        <p15:guide id="17" orient="horz" pos="1800">
          <p15:clr>
            <a:srgbClr val="FA7B17"/>
          </p15:clr>
        </p15:guide>
        <p15:guide id="18" orient="horz" pos="2879">
          <p15:clr>
            <a:srgbClr val="FA7B17"/>
          </p15:clr>
        </p15:guide>
        <p15:guide id="19" orient="horz" pos="3060">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5">
    <p:spTree>
      <p:nvGrpSpPr>
        <p:cNvPr id="417" name="Shape 417"/>
        <p:cNvGrpSpPr/>
        <p:nvPr/>
      </p:nvGrpSpPr>
      <p:grpSpPr>
        <a:xfrm>
          <a:off x="0" y="0"/>
          <a:ext cx="0" cy="0"/>
          <a:chOff x="0" y="0"/>
          <a:chExt cx="0" cy="0"/>
        </a:xfrm>
      </p:grpSpPr>
      <p:sp>
        <p:nvSpPr>
          <p:cNvPr id="418" name="Google Shape;418;p8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9" name="Google Shape;419;p8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420" name="Google Shape;42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5.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6" Type="http://schemas.openxmlformats.org/officeDocument/2006/relationships/theme" Target="../theme/theme3.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image" Target="../media/image1.png"/><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theme" Target="../theme/theme6.xml"/><Relationship Id="rId16" Type="http://schemas.openxmlformats.org/officeDocument/2006/relationships/slideLayout" Target="../slideLayouts/slideLayout62.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image" Target="../media/image1.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theme" Target="../theme/theme4.xml"/><Relationship Id="rId16" Type="http://schemas.openxmlformats.org/officeDocument/2006/relationships/slideLayout" Target="../slideLayouts/slideLayout77.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53" name="Google Shape;53;p13"/>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54" name="Google Shape;5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5" name="Google Shape;55;p13"/>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56" name="Google Shape;56;p13"/>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57" name="Google Shape;57;p13"/>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9" name="Shape 129"/>
        <p:cNvGrpSpPr/>
        <p:nvPr/>
      </p:nvGrpSpPr>
      <p:grpSpPr>
        <a:xfrm>
          <a:off x="0" y="0"/>
          <a:ext cx="0" cy="0"/>
          <a:chOff x="0" y="0"/>
          <a:chExt cx="0" cy="0"/>
        </a:xfrm>
      </p:grpSpPr>
      <p:sp>
        <p:nvSpPr>
          <p:cNvPr id="130" name="Google Shape;130;p28"/>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8"/>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132" name="Google Shape;132;p28"/>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133" name="Google Shape;13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34" name="Google Shape;134;p28"/>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135" name="Google Shape;135;p28"/>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136" name="Google Shape;136;p28"/>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1" name="Shape 171"/>
        <p:cNvGrpSpPr/>
        <p:nvPr/>
      </p:nvGrpSpPr>
      <p:grpSpPr>
        <a:xfrm>
          <a:off x="0" y="0"/>
          <a:ext cx="0" cy="0"/>
          <a:chOff x="0" y="0"/>
          <a:chExt cx="0" cy="0"/>
        </a:xfrm>
      </p:grpSpPr>
      <p:sp>
        <p:nvSpPr>
          <p:cNvPr id="172" name="Google Shape;172;p37"/>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7"/>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174" name="Google Shape;174;p37"/>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175" name="Google Shape;17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76" name="Google Shape;176;p37"/>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177" name="Google Shape;177;p37"/>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178" name="Google Shape;178;p37"/>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8" name="Shape 248"/>
        <p:cNvGrpSpPr/>
        <p:nvPr/>
      </p:nvGrpSpPr>
      <p:grpSpPr>
        <a:xfrm>
          <a:off x="0" y="0"/>
          <a:ext cx="0" cy="0"/>
          <a:chOff x="0" y="0"/>
          <a:chExt cx="0" cy="0"/>
        </a:xfrm>
      </p:grpSpPr>
      <p:sp>
        <p:nvSpPr>
          <p:cNvPr id="249" name="Google Shape;249;p52"/>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52"/>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251" name="Google Shape;251;p52"/>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252" name="Google Shape;252;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3" name="Google Shape;253;p52"/>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254" name="Google Shape;254;p52"/>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255" name="Google Shape;255;p52"/>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27" name="Shape 327"/>
        <p:cNvGrpSpPr/>
        <p:nvPr/>
      </p:nvGrpSpPr>
      <p:grpSpPr>
        <a:xfrm>
          <a:off x="0" y="0"/>
          <a:ext cx="0" cy="0"/>
          <a:chOff x="0" y="0"/>
          <a:chExt cx="0" cy="0"/>
        </a:xfrm>
      </p:grpSpPr>
      <p:sp>
        <p:nvSpPr>
          <p:cNvPr id="328" name="Google Shape;328;p68"/>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8"/>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330" name="Google Shape;330;p68"/>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331" name="Google Shape;331;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332" name="Google Shape;332;p68"/>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333" name="Google Shape;333;p68"/>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334" name="Google Shape;334;p68"/>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78.png"/><Relationship Id="rId5"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58.png"/><Relationship Id="rId12" Type="http://schemas.openxmlformats.org/officeDocument/2006/relationships/image" Target="../media/image54.png"/><Relationship Id="rId1" Type="http://schemas.openxmlformats.org/officeDocument/2006/relationships/slideLayout" Target="../slideLayouts/slideLayout66.xml"/><Relationship Id="rId2" Type="http://schemas.openxmlformats.org/officeDocument/2006/relationships/notesSlide" Target="../notesSlides/notesSlide14.xml"/><Relationship Id="rId3" Type="http://schemas.openxmlformats.org/officeDocument/2006/relationships/hyperlink" Target="http://drive.google.com/file/d/1z6JR42dMu9TiRePupjevNG6u3uNUqY6L/view" TargetMode="External"/><Relationship Id="rId4" Type="http://schemas.openxmlformats.org/officeDocument/2006/relationships/image" Target="../media/image41.png"/><Relationship Id="rId9" Type="http://schemas.openxmlformats.org/officeDocument/2006/relationships/image" Target="../media/image64.png"/><Relationship Id="rId5" Type="http://schemas.openxmlformats.org/officeDocument/2006/relationships/image" Target="../media/image73.png"/><Relationship Id="rId6" Type="http://schemas.openxmlformats.org/officeDocument/2006/relationships/image" Target="../media/image53.png"/><Relationship Id="rId7" Type="http://schemas.openxmlformats.org/officeDocument/2006/relationships/image" Target="../media/image74.png"/><Relationship Id="rId8" Type="http://schemas.openxmlformats.org/officeDocument/2006/relationships/hyperlink" Target="https://www.gardner-white.com/promo/on-sale-now/in-stoc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image" Target="../media/image68.png"/><Relationship Id="rId4" Type="http://schemas.openxmlformats.org/officeDocument/2006/relationships/image" Target="../media/image80.png"/><Relationship Id="rId5" Type="http://schemas.openxmlformats.org/officeDocument/2006/relationships/image" Target="../media/image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7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9.xml"/><Relationship Id="rId3" Type="http://schemas.openxmlformats.org/officeDocument/2006/relationships/image" Target="../media/image79.png"/><Relationship Id="rId4" Type="http://schemas.openxmlformats.org/officeDocument/2006/relationships/image" Target="../media/image71.png"/><Relationship Id="rId5" Type="http://schemas.openxmlformats.org/officeDocument/2006/relationships/image" Target="../media/image67.png"/><Relationship Id="rId6"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72.png"/><Relationship Id="rId4" Type="http://schemas.openxmlformats.org/officeDocument/2006/relationships/hyperlink" Target="https://join.slack.com/t/bloomreach-community/shared_invite/zt-1k3fzbp9d-sLJdkriEzDaaCnRWBQtbe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69.jpg"/><Relationship Id="rId4" Type="http://schemas.openxmlformats.org/officeDocument/2006/relationships/image" Target="../media/image75.png"/><Relationship Id="rId5"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1.jpg"/><Relationship Id="rId4" Type="http://schemas.openxmlformats.org/officeDocument/2006/relationships/image" Target="../media/image44.jpg"/><Relationship Id="rId5"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55.png"/><Relationship Id="rId4" Type="http://schemas.openxmlformats.org/officeDocument/2006/relationships/image" Target="../media/image48.jpg"/><Relationship Id="rId5" Type="http://schemas.openxmlformats.org/officeDocument/2006/relationships/image" Target="../media/image47.png"/><Relationship Id="rId6"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840"/>
        </a:solidFill>
      </p:bgPr>
    </p:bg>
    <p:spTree>
      <p:nvGrpSpPr>
        <p:cNvPr id="424" name="Shape 424"/>
        <p:cNvGrpSpPr/>
        <p:nvPr/>
      </p:nvGrpSpPr>
      <p:grpSpPr>
        <a:xfrm>
          <a:off x="0" y="0"/>
          <a:ext cx="0" cy="0"/>
          <a:chOff x="0" y="0"/>
          <a:chExt cx="0" cy="0"/>
        </a:xfrm>
      </p:grpSpPr>
      <p:sp>
        <p:nvSpPr>
          <p:cNvPr id="425" name="Google Shape;425;p84"/>
          <p:cNvSpPr txBox="1"/>
          <p:nvPr/>
        </p:nvSpPr>
        <p:spPr>
          <a:xfrm>
            <a:off x="236600" y="2137325"/>
            <a:ext cx="3926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lt1"/>
                </a:solidFill>
                <a:latin typeface="Montserrat"/>
                <a:ea typeface="Montserrat"/>
                <a:cs typeface="Montserrat"/>
                <a:sym typeface="Montserrat"/>
              </a:rPr>
              <a:t>n</a:t>
            </a:r>
            <a:r>
              <a:rPr b="1" lang="en" sz="2300">
                <a:solidFill>
                  <a:schemeClr val="lt1"/>
                </a:solidFill>
                <a:latin typeface="Montserrat"/>
                <a:ea typeface="Montserrat"/>
                <a:cs typeface="Montserrat"/>
                <a:sym typeface="Montserrat"/>
              </a:rPr>
              <a:t>ew year, refreshed merchandising strategy</a:t>
            </a:r>
            <a:r>
              <a:rPr b="1" lang="en" sz="2300">
                <a:solidFill>
                  <a:schemeClr val="lt1"/>
                </a:solidFill>
                <a:latin typeface="Montserrat"/>
                <a:ea typeface="Montserrat"/>
                <a:cs typeface="Montserrat"/>
                <a:sym typeface="Montserrat"/>
              </a:rPr>
              <a:t> </a:t>
            </a:r>
            <a:endParaRPr b="1" sz="2300">
              <a:solidFill>
                <a:schemeClr val="lt1"/>
              </a:solidFill>
              <a:latin typeface="Montserrat"/>
              <a:ea typeface="Montserrat"/>
              <a:cs typeface="Montserrat"/>
              <a:sym typeface="Montserrat"/>
            </a:endParaRPr>
          </a:p>
        </p:txBody>
      </p:sp>
      <p:pic>
        <p:nvPicPr>
          <p:cNvPr id="426" name="Google Shape;426;p84"/>
          <p:cNvPicPr preferRelativeResize="0"/>
          <p:nvPr/>
        </p:nvPicPr>
        <p:blipFill>
          <a:blip r:embed="rId3">
            <a:alphaModFix/>
          </a:blip>
          <a:stretch>
            <a:fillRect/>
          </a:stretch>
        </p:blipFill>
        <p:spPr>
          <a:xfrm>
            <a:off x="4417775" y="655037"/>
            <a:ext cx="5318473" cy="4531612"/>
          </a:xfrm>
          <a:prstGeom prst="rect">
            <a:avLst/>
          </a:prstGeom>
          <a:noFill/>
          <a:ln>
            <a:noFill/>
          </a:ln>
        </p:spPr>
      </p:pic>
      <p:sp>
        <p:nvSpPr>
          <p:cNvPr id="427" name="Google Shape;427;p84"/>
          <p:cNvSpPr txBox="1"/>
          <p:nvPr/>
        </p:nvSpPr>
        <p:spPr>
          <a:xfrm>
            <a:off x="236600" y="2923950"/>
            <a:ext cx="3361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100">
                <a:solidFill>
                  <a:schemeClr val="lt1"/>
                </a:solidFill>
                <a:latin typeface="Montserrat"/>
                <a:ea typeface="Montserrat"/>
                <a:cs typeface="Montserrat"/>
                <a:sym typeface="Montserrat"/>
              </a:rPr>
              <a:t>Let’s discuss m</a:t>
            </a:r>
            <a:r>
              <a:rPr lang="en" sz="1100">
                <a:solidFill>
                  <a:schemeClr val="lt1"/>
                </a:solidFill>
                <a:latin typeface="Montserrat"/>
                <a:ea typeface="Montserrat"/>
                <a:cs typeface="Montserrat"/>
                <a:sym typeface="Montserrat"/>
              </a:rPr>
              <a:t>erchandising trends that will shape 2023</a:t>
            </a:r>
            <a:endParaRPr sz="11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3"/>
          <p:cNvSpPr/>
          <p:nvPr/>
        </p:nvSpPr>
        <p:spPr>
          <a:xfrm>
            <a:off x="728175" y="1445275"/>
            <a:ext cx="2096400" cy="2328900"/>
          </a:xfrm>
          <a:prstGeom prst="roundRect">
            <a:avLst>
              <a:gd fmla="val 11062" name="adj"/>
            </a:avLst>
          </a:prstGeom>
          <a:solidFill>
            <a:srgbClr val="FFD500"/>
          </a:solidFill>
          <a:ln cap="flat" cmpd="sng" w="9525">
            <a:solidFill>
              <a:srgbClr val="EFEFEF"/>
            </a:solidFill>
            <a:prstDash val="solid"/>
            <a:round/>
            <a:headEnd len="sm" w="sm" type="none"/>
            <a:tailEnd len="sm" w="sm" type="none"/>
          </a:ln>
          <a:effectLst>
            <a:outerShdw blurRad="142875" rotWithShape="0" algn="bl">
              <a:srgbClr val="000000">
                <a:alpha val="1569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600">
              <a:solidFill>
                <a:srgbClr val="002840"/>
              </a:solidFill>
              <a:latin typeface="Montserrat"/>
              <a:ea typeface="Montserrat"/>
              <a:cs typeface="Montserrat"/>
              <a:sym typeface="Montserrat"/>
            </a:endParaRPr>
          </a:p>
        </p:txBody>
      </p:sp>
      <p:sp>
        <p:nvSpPr>
          <p:cNvPr id="546" name="Google Shape;546;p93"/>
          <p:cNvSpPr txBox="1"/>
          <p:nvPr/>
        </p:nvSpPr>
        <p:spPr>
          <a:xfrm>
            <a:off x="788175" y="1515800"/>
            <a:ext cx="1977000" cy="2328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lang="en" sz="1200">
                <a:solidFill>
                  <a:schemeClr val="dk1"/>
                </a:solidFill>
                <a:latin typeface="Montserrat"/>
                <a:ea typeface="Montserrat"/>
                <a:cs typeface="Montserrat"/>
                <a:sym typeface="Montserrat"/>
              </a:rPr>
              <a:t>Hypothesis</a:t>
            </a:r>
            <a:endParaRPr b="1" sz="1200">
              <a:solidFill>
                <a:schemeClr val="dk1"/>
              </a:solidFill>
              <a:latin typeface="Montserrat"/>
              <a:ea typeface="Montserrat"/>
              <a:cs typeface="Montserrat"/>
              <a:sym typeface="Montserrat"/>
            </a:endParaRPr>
          </a:p>
          <a:p>
            <a:pPr indent="0" lvl="0" marL="0" marR="0" rtl="0" algn="l">
              <a:lnSpc>
                <a:spcPct val="150000"/>
              </a:lnSpc>
              <a:spcBef>
                <a:spcPts val="500"/>
              </a:spcBef>
              <a:spcAft>
                <a:spcPts val="0"/>
              </a:spcAft>
              <a:buClr>
                <a:srgbClr val="000000"/>
              </a:buClr>
              <a:buSzPts val="1400"/>
              <a:buFont typeface="Arial"/>
              <a:buNone/>
            </a:pPr>
            <a:r>
              <a:rPr lang="en" sz="1100">
                <a:solidFill>
                  <a:schemeClr val="dk1"/>
                </a:solidFill>
                <a:latin typeface="Montserrat"/>
                <a:ea typeface="Montserrat"/>
                <a:cs typeface="Montserrat"/>
                <a:sym typeface="Montserrat"/>
              </a:rPr>
              <a:t>‘Improving discoverability of upsell and cross-sell opportunities throughout the funnel will increase Average Order Value (AOV)’</a:t>
            </a:r>
            <a:endParaRPr i="0" sz="1100" u="none" cap="none" strike="noStrike">
              <a:solidFill>
                <a:schemeClr val="dk1"/>
              </a:solidFill>
              <a:latin typeface="Montserrat"/>
              <a:ea typeface="Montserrat"/>
              <a:cs typeface="Montserrat"/>
              <a:sym typeface="Montserrat"/>
            </a:endParaRPr>
          </a:p>
        </p:txBody>
      </p:sp>
      <p:sp>
        <p:nvSpPr>
          <p:cNvPr id="547" name="Google Shape;547;p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48" name="Google Shape;548;p93"/>
          <p:cNvSpPr txBox="1"/>
          <p:nvPr>
            <p:ph type="title"/>
          </p:nvPr>
        </p:nvSpPr>
        <p:spPr>
          <a:xfrm>
            <a:off x="781167" y="452925"/>
            <a:ext cx="8115900" cy="793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Margin</a:t>
            </a:r>
            <a:r>
              <a:rPr lang="en" sz="2200">
                <a:solidFill>
                  <a:schemeClr val="dk1"/>
                </a:solidFill>
                <a:highlight>
                  <a:schemeClr val="accent1"/>
                </a:highlight>
              </a:rPr>
              <a:t> </a:t>
            </a:r>
            <a:endParaRPr sz="3000">
              <a:solidFill>
                <a:schemeClr val="dk1"/>
              </a:solidFill>
              <a:highlight>
                <a:schemeClr val="accent1"/>
              </a:highlight>
            </a:endParaRPr>
          </a:p>
          <a:p>
            <a:pPr indent="0" lvl="0" marL="0" rtl="0" algn="ctr">
              <a:lnSpc>
                <a:spcPct val="115000"/>
              </a:lnSpc>
              <a:spcBef>
                <a:spcPts val="0"/>
              </a:spcBef>
              <a:spcAft>
                <a:spcPts val="0"/>
              </a:spcAft>
              <a:buClr>
                <a:schemeClr val="dk1"/>
              </a:buClr>
              <a:buSzPts val="1100"/>
              <a:buFont typeface="Arial"/>
              <a:buNone/>
            </a:pPr>
            <a:r>
              <a:rPr b="0" lang="en" sz="1500">
                <a:solidFill>
                  <a:schemeClr val="dk1"/>
                </a:solidFill>
              </a:rPr>
              <a:t>Build your basket.</a:t>
            </a:r>
            <a:endParaRPr b="0" sz="1500">
              <a:solidFill>
                <a:schemeClr val="dk1"/>
              </a:solidFill>
            </a:endParaRPr>
          </a:p>
        </p:txBody>
      </p:sp>
      <p:sp>
        <p:nvSpPr>
          <p:cNvPr id="549" name="Google Shape;549;p93"/>
          <p:cNvSpPr txBox="1"/>
          <p:nvPr/>
        </p:nvSpPr>
        <p:spPr>
          <a:xfrm rot="-122907">
            <a:off x="3177266" y="50277"/>
            <a:ext cx="2820002" cy="4154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Example Use Case </a:t>
            </a:r>
            <a:endParaRPr/>
          </a:p>
        </p:txBody>
      </p:sp>
      <p:sp>
        <p:nvSpPr>
          <p:cNvPr id="550" name="Google Shape;550;p93"/>
          <p:cNvSpPr/>
          <p:nvPr/>
        </p:nvSpPr>
        <p:spPr>
          <a:xfrm>
            <a:off x="3928276" y="437575"/>
            <a:ext cx="175435" cy="299401"/>
          </a:xfrm>
          <a:custGeom>
            <a:rect b="b" l="l" r="r" t="t"/>
            <a:pathLst>
              <a:path extrusionOk="0" h="11154" w="9474">
                <a:moveTo>
                  <a:pt x="9474" y="11055"/>
                </a:moveTo>
                <a:cubicBezTo>
                  <a:pt x="4743" y="11844"/>
                  <a:pt x="-1255" y="4551"/>
                  <a:pt x="262" y="0"/>
                </a:cubicBezTo>
              </a:path>
            </a:pathLst>
          </a:custGeom>
          <a:noFill/>
          <a:ln cap="flat" cmpd="sng" w="9525">
            <a:solidFill>
              <a:schemeClr val="dk2"/>
            </a:solidFill>
            <a:prstDash val="solid"/>
            <a:round/>
            <a:headEnd len="med" w="med" type="none"/>
            <a:tailEnd len="med" w="med" type="none"/>
          </a:ln>
        </p:spPr>
      </p:sp>
      <p:sp>
        <p:nvSpPr>
          <p:cNvPr id="551" name="Google Shape;551;p93"/>
          <p:cNvSpPr txBox="1"/>
          <p:nvPr/>
        </p:nvSpPr>
        <p:spPr>
          <a:xfrm>
            <a:off x="5919688" y="4490425"/>
            <a:ext cx="10383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200">
                <a:solidFill>
                  <a:srgbClr val="002840"/>
                </a:solidFill>
              </a:rPr>
              <a:t>DO WITH:</a:t>
            </a:r>
            <a:endParaRPr>
              <a:solidFill>
                <a:srgbClr val="002840"/>
              </a:solidFill>
            </a:endParaRPr>
          </a:p>
        </p:txBody>
      </p:sp>
      <p:sp>
        <p:nvSpPr>
          <p:cNvPr id="552" name="Google Shape;552;p93"/>
          <p:cNvSpPr txBox="1"/>
          <p:nvPr/>
        </p:nvSpPr>
        <p:spPr>
          <a:xfrm>
            <a:off x="3406500" y="4490413"/>
            <a:ext cx="20964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200">
                <a:solidFill>
                  <a:srgbClr val="00B2DB"/>
                </a:solidFill>
              </a:rPr>
              <a:t>Solutioning</a:t>
            </a:r>
            <a:endParaRPr sz="1600">
              <a:solidFill>
                <a:srgbClr val="00B2DB"/>
              </a:solidFill>
            </a:endParaRPr>
          </a:p>
        </p:txBody>
      </p:sp>
      <p:cxnSp>
        <p:nvCxnSpPr>
          <p:cNvPr id="553" name="Google Shape;553;p93"/>
          <p:cNvCxnSpPr/>
          <p:nvPr/>
        </p:nvCxnSpPr>
        <p:spPr>
          <a:xfrm>
            <a:off x="5778975" y="4141525"/>
            <a:ext cx="0" cy="1067100"/>
          </a:xfrm>
          <a:prstGeom prst="straightConnector1">
            <a:avLst/>
          </a:prstGeom>
          <a:noFill/>
          <a:ln cap="flat" cmpd="sng" w="9525">
            <a:solidFill>
              <a:srgbClr val="595959"/>
            </a:solidFill>
            <a:prstDash val="solid"/>
            <a:round/>
            <a:headEnd len="med" w="med" type="none"/>
            <a:tailEnd len="med" w="med" type="none"/>
          </a:ln>
        </p:spPr>
      </p:cxnSp>
      <p:sp>
        <p:nvSpPr>
          <p:cNvPr id="554" name="Google Shape;554;p93"/>
          <p:cNvSpPr/>
          <p:nvPr/>
        </p:nvSpPr>
        <p:spPr>
          <a:xfrm>
            <a:off x="7374600" y="4709599"/>
            <a:ext cx="1241100" cy="285600"/>
          </a:xfrm>
          <a:prstGeom prst="roundRect">
            <a:avLst>
              <a:gd fmla="val 16667" name="adj"/>
            </a:avLst>
          </a:prstGeom>
          <a:solidFill>
            <a:srgbClr val="002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FFD500"/>
              </a:solidFill>
            </a:endParaRPr>
          </a:p>
        </p:txBody>
      </p:sp>
      <p:pic>
        <p:nvPicPr>
          <p:cNvPr id="555" name="Google Shape;555;p93"/>
          <p:cNvPicPr preferRelativeResize="0"/>
          <p:nvPr/>
        </p:nvPicPr>
        <p:blipFill>
          <a:blip r:embed="rId3">
            <a:alphaModFix/>
          </a:blip>
          <a:stretch>
            <a:fillRect/>
          </a:stretch>
        </p:blipFill>
        <p:spPr>
          <a:xfrm>
            <a:off x="6918434" y="4491516"/>
            <a:ext cx="367101" cy="367101"/>
          </a:xfrm>
          <a:prstGeom prst="rect">
            <a:avLst/>
          </a:prstGeom>
          <a:noFill/>
          <a:ln>
            <a:noFill/>
          </a:ln>
        </p:spPr>
      </p:pic>
      <p:sp>
        <p:nvSpPr>
          <p:cNvPr id="556" name="Google Shape;556;p93"/>
          <p:cNvSpPr txBox="1"/>
          <p:nvPr/>
        </p:nvSpPr>
        <p:spPr>
          <a:xfrm>
            <a:off x="7287250" y="4709850"/>
            <a:ext cx="1415400" cy="2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FFD500"/>
                </a:solidFill>
              </a:rPr>
              <a:t>CAMPAIGNS &amp; ASSETS</a:t>
            </a:r>
            <a:endParaRPr b="1" sz="900"/>
          </a:p>
        </p:txBody>
      </p:sp>
      <p:sp>
        <p:nvSpPr>
          <p:cNvPr id="557" name="Google Shape;557;p93"/>
          <p:cNvSpPr/>
          <p:nvPr/>
        </p:nvSpPr>
        <p:spPr>
          <a:xfrm>
            <a:off x="7374600" y="4361554"/>
            <a:ext cx="1241100" cy="285600"/>
          </a:xfrm>
          <a:prstGeom prst="roundRect">
            <a:avLst>
              <a:gd fmla="val 16667" name="adj"/>
            </a:avLst>
          </a:prstGeom>
          <a:solidFill>
            <a:srgbClr val="002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FFD500"/>
              </a:solidFill>
            </a:endParaRPr>
          </a:p>
        </p:txBody>
      </p:sp>
      <p:sp>
        <p:nvSpPr>
          <p:cNvPr id="558" name="Google Shape;558;p93"/>
          <p:cNvSpPr txBox="1"/>
          <p:nvPr/>
        </p:nvSpPr>
        <p:spPr>
          <a:xfrm>
            <a:off x="7287302" y="4307150"/>
            <a:ext cx="1415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FFD500"/>
                </a:solidFill>
              </a:rPr>
              <a:t>RECOMMENDATIONS &amp; PATHWAYS</a:t>
            </a:r>
            <a:endParaRPr b="1" sz="900"/>
          </a:p>
        </p:txBody>
      </p:sp>
      <p:pic>
        <p:nvPicPr>
          <p:cNvPr id="559" name="Google Shape;559;p93"/>
          <p:cNvPicPr preferRelativeResize="0"/>
          <p:nvPr/>
        </p:nvPicPr>
        <p:blipFill>
          <a:blip r:embed="rId4">
            <a:alphaModFix/>
          </a:blip>
          <a:stretch>
            <a:fillRect/>
          </a:stretch>
        </p:blipFill>
        <p:spPr>
          <a:xfrm>
            <a:off x="3399425" y="2004436"/>
            <a:ext cx="4639523" cy="1989759"/>
          </a:xfrm>
          <a:prstGeom prst="rect">
            <a:avLst/>
          </a:prstGeom>
          <a:noFill/>
          <a:ln>
            <a:noFill/>
          </a:ln>
          <a:effectLst>
            <a:outerShdw blurRad="57150" rotWithShape="0" algn="bl" dir="5400000" dist="19050">
              <a:srgbClr val="000000">
                <a:alpha val="50000"/>
              </a:srgbClr>
            </a:outerShdw>
          </a:effectLst>
        </p:spPr>
      </p:pic>
      <p:pic>
        <p:nvPicPr>
          <p:cNvPr id="560" name="Google Shape;560;p93"/>
          <p:cNvPicPr preferRelativeResize="0"/>
          <p:nvPr/>
        </p:nvPicPr>
        <p:blipFill>
          <a:blip r:embed="rId5">
            <a:alphaModFix/>
          </a:blip>
          <a:stretch>
            <a:fillRect/>
          </a:stretch>
        </p:blipFill>
        <p:spPr>
          <a:xfrm>
            <a:off x="6148300" y="1287211"/>
            <a:ext cx="2730602" cy="182038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566" name="Google Shape;566;p94"/>
          <p:cNvGraphicFramePr/>
          <p:nvPr/>
        </p:nvGraphicFramePr>
        <p:xfrm>
          <a:off x="603650" y="1156581"/>
          <a:ext cx="3000000" cy="3000000"/>
        </p:xfrm>
        <a:graphic>
          <a:graphicData uri="http://schemas.openxmlformats.org/drawingml/2006/table">
            <a:tbl>
              <a:tblPr>
                <a:noFill/>
                <a:tableStyleId>{6F221921-A039-45CB-9CA2-44733E9319C5}</a:tableStyleId>
              </a:tblPr>
              <a:tblGrid>
                <a:gridCol w="1607575"/>
                <a:gridCol w="1155225"/>
                <a:gridCol w="1847725"/>
                <a:gridCol w="1456925"/>
                <a:gridCol w="2314425"/>
              </a:tblGrid>
              <a:tr h="324775">
                <a:tc>
                  <a:txBody>
                    <a:bodyPr/>
                    <a:lstStyle/>
                    <a:p>
                      <a:pPr indent="0" lvl="0" marL="0" rtl="0" algn="ctr">
                        <a:spcBef>
                          <a:spcPts val="0"/>
                        </a:spcBef>
                        <a:spcAft>
                          <a:spcPts val="0"/>
                        </a:spcAft>
                        <a:buNone/>
                      </a:pPr>
                      <a:r>
                        <a:rPr b="1" lang="en" sz="1000">
                          <a:solidFill>
                            <a:schemeClr val="accent1"/>
                          </a:solidFill>
                          <a:latin typeface="Montserrat"/>
                          <a:ea typeface="Montserrat"/>
                          <a:cs typeface="Montserrat"/>
                          <a:sym typeface="Montserrat"/>
                        </a:rPr>
                        <a:t>Find Data Here</a:t>
                      </a:r>
                      <a:endParaRPr b="1" sz="10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000">
                          <a:solidFill>
                            <a:schemeClr val="accent1"/>
                          </a:solidFill>
                          <a:latin typeface="Montserrat"/>
                          <a:ea typeface="Montserrat"/>
                          <a:cs typeface="Montserrat"/>
                          <a:sym typeface="Montserrat"/>
                        </a:rPr>
                        <a:t>The Report</a:t>
                      </a:r>
                      <a:endParaRPr b="1" sz="10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000">
                          <a:solidFill>
                            <a:schemeClr val="accent1"/>
                          </a:solidFill>
                          <a:latin typeface="Montserrat"/>
                          <a:ea typeface="Montserrat"/>
                          <a:cs typeface="Montserrat"/>
                          <a:sym typeface="Montserrat"/>
                        </a:rPr>
                        <a:t>The Insights</a:t>
                      </a:r>
                      <a:endParaRPr b="1" sz="10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000">
                          <a:solidFill>
                            <a:schemeClr val="accent1"/>
                          </a:solidFill>
                          <a:latin typeface="Montserrat"/>
                          <a:ea typeface="Montserrat"/>
                          <a:cs typeface="Montserrat"/>
                          <a:sym typeface="Montserrat"/>
                        </a:rPr>
                        <a:t>Perceived Problem</a:t>
                      </a:r>
                      <a:endParaRPr b="1" sz="10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000">
                          <a:solidFill>
                            <a:schemeClr val="accent1"/>
                          </a:solidFill>
                          <a:latin typeface="Montserrat"/>
                          <a:ea typeface="Montserrat"/>
                          <a:cs typeface="Montserrat"/>
                          <a:sym typeface="Montserrat"/>
                        </a:rPr>
                        <a:t>Action to Tak</a:t>
                      </a:r>
                      <a:r>
                        <a:rPr b="1" lang="en" sz="1000">
                          <a:solidFill>
                            <a:schemeClr val="accent1"/>
                          </a:solidFill>
                          <a:latin typeface="Montserrat"/>
                          <a:ea typeface="Montserrat"/>
                          <a:cs typeface="Montserrat"/>
                          <a:sym typeface="Montserrat"/>
                        </a:rPr>
                        <a:t>e</a:t>
                      </a:r>
                      <a:endParaRPr b="1" sz="10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r>
              <a:tr h="1358200">
                <a:tc>
                  <a:txBody>
                    <a:bodyPr/>
                    <a:lstStyle/>
                    <a:p>
                      <a:pPr indent="0" lvl="0" marL="0" rtl="0" algn="l">
                        <a:spcBef>
                          <a:spcPts val="0"/>
                        </a:spcBef>
                        <a:spcAft>
                          <a:spcPts val="0"/>
                        </a:spcAft>
                        <a:buNone/>
                      </a:pPr>
                      <a:r>
                        <a:rPr b="1" lang="en" sz="1000">
                          <a:latin typeface="Montserrat"/>
                          <a:ea typeface="Montserrat"/>
                          <a:cs typeface="Montserrat"/>
                          <a:sym typeface="Montserrat"/>
                        </a:rPr>
                        <a:t>Insights &gt; Opportunities &gt; Improve Category Navigation</a:t>
                      </a:r>
                      <a:endParaRPr b="1" sz="1000">
                        <a:latin typeface="Montserrat"/>
                        <a:ea typeface="Montserrat"/>
                        <a:cs typeface="Montserrat"/>
                        <a:sym typeface="Montserrat"/>
                      </a:endParaRPr>
                    </a:p>
                    <a:p>
                      <a:pPr indent="0" lvl="0" marL="0" rtl="0" algn="l">
                        <a:lnSpc>
                          <a:spcPct val="100000"/>
                        </a:lnSpc>
                        <a:spcBef>
                          <a:spcPts val="0"/>
                        </a:spcBef>
                        <a:spcAft>
                          <a:spcPts val="0"/>
                        </a:spcAft>
                        <a:buNone/>
                      </a:pPr>
                      <a:r>
                        <a:t/>
                      </a:r>
                      <a:endParaRPr sz="1000">
                        <a:latin typeface="Montserrat"/>
                        <a:ea typeface="Montserrat"/>
                        <a:cs typeface="Montserrat"/>
                        <a:sym typeface="Montserrat"/>
                      </a:endParaRPr>
                    </a:p>
                    <a:p>
                      <a:pPr indent="-292100" lvl="0" marL="457200" rtl="0" algn="l">
                        <a:lnSpc>
                          <a:spcPct val="100000"/>
                        </a:lnSpc>
                        <a:spcBef>
                          <a:spcPts val="0"/>
                        </a:spcBef>
                        <a:spcAft>
                          <a:spcPts val="0"/>
                        </a:spcAft>
                        <a:buSzPts val="1000"/>
                        <a:buFont typeface="Montserrat"/>
                        <a:buChar char="●"/>
                      </a:pPr>
                      <a:r>
                        <a:rPr lang="en" sz="800">
                          <a:latin typeface="Montserrat"/>
                          <a:ea typeface="Montserrat"/>
                          <a:cs typeface="Montserrat"/>
                          <a:sym typeface="Montserrat"/>
                        </a:rPr>
                        <a:t>Category: Bathroom Furniture</a:t>
                      </a:r>
                      <a:endParaRPr sz="10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High Next Search Traffic Category Pages (beta)</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40% Next Search Traffic Rate with 80% of Site Searches Directly From This Category related to bathroom mirrors</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Customers are expecting to find mirrors on this page, but they’re not.</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Utilize Campaign &amp; Asset on Bathroom Furniture page to showcase shoppable content that enables cross-sell to mirrors. Ensure you’re focusing on your highest margin mirrors.</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656925">
                <a:tc>
                  <a:txBody>
                    <a:bodyPr/>
                    <a:lstStyle/>
                    <a:p>
                      <a:pPr indent="0" lvl="0" marL="0" rtl="0" algn="l">
                        <a:spcBef>
                          <a:spcPts val="0"/>
                        </a:spcBef>
                        <a:spcAft>
                          <a:spcPts val="0"/>
                        </a:spcAft>
                        <a:buNone/>
                      </a:pPr>
                      <a:r>
                        <a:rPr b="1" lang="en" sz="1000">
                          <a:latin typeface="Montserrat"/>
                          <a:ea typeface="Montserrat"/>
                          <a:cs typeface="Montserrat"/>
                          <a:sym typeface="Montserrat"/>
                        </a:rPr>
                        <a:t>Insights &gt; Playbooks &gt; Find Optimizations</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800">
                          <a:latin typeface="Montserrat"/>
                          <a:ea typeface="Montserrat"/>
                          <a:cs typeface="Montserrat"/>
                          <a:sym typeface="Montserrat"/>
                        </a:rPr>
                        <a:t>Bathroom Furniture related queries &amp; categories</a:t>
                      </a:r>
                      <a:endParaRPr sz="10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Associated Categories, queries or products with this Category/query</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Bed &amp; Bath category, accessories, shelves &amp; mirrors and various vanity products are highly associated with this category</a:t>
                      </a:r>
                      <a:r>
                        <a:rPr lang="en" sz="800">
                          <a:latin typeface="Montserrat"/>
                          <a:ea typeface="Montserrat"/>
                          <a:cs typeface="Montserrat"/>
                          <a:sym typeface="Montserrat"/>
                        </a:rPr>
                        <a:t>.</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Customers are expecting to easily shop for these products and categories throughout their journey on these pages.  </a:t>
                      </a:r>
                      <a:r>
                        <a:rPr lang="en" sz="800">
                          <a:latin typeface="Montserrat"/>
                          <a:ea typeface="Montserrat"/>
                          <a:cs typeface="Montserrat"/>
                          <a:sym typeface="Montserrat"/>
                        </a:rPr>
                        <a:t>Make it easier to navigate between them.</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Montserrat"/>
                          <a:ea typeface="Montserrat"/>
                          <a:cs typeface="Montserrat"/>
                          <a:sym typeface="Montserrat"/>
                        </a:rPr>
                        <a:t>Leverage Pathways to cross-sell high margin bed &amp; bath, accessories, shelves &amp; mirrors products on the Bathroom Furniture category.</a:t>
                      </a:r>
                      <a:endParaRPr sz="800">
                        <a:latin typeface="Montserrat"/>
                        <a:ea typeface="Montserrat"/>
                        <a:cs typeface="Montserrat"/>
                        <a:sym typeface="Montserrat"/>
                      </a:endParaRPr>
                    </a:p>
                    <a:p>
                      <a:pPr indent="0" lvl="0" marL="0" rtl="0" algn="l">
                        <a:spcBef>
                          <a:spcPts val="0"/>
                        </a:spcBef>
                        <a:spcAft>
                          <a:spcPts val="0"/>
                        </a:spcAft>
                        <a:buNone/>
                      </a:pPr>
                      <a:r>
                        <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Consider a widget in checkout to showcase associated high-margin, lower priced accessories.</a:t>
                      </a:r>
                      <a:endParaRPr sz="800">
                        <a:latin typeface="Montserrat"/>
                        <a:ea typeface="Montserrat"/>
                        <a:cs typeface="Montserrat"/>
                        <a:sym typeface="Montserrat"/>
                      </a:endParaRPr>
                    </a:p>
                    <a:p>
                      <a:pPr indent="0" lvl="0" marL="0" rtl="0" algn="l">
                        <a:spcBef>
                          <a:spcPts val="0"/>
                        </a:spcBef>
                        <a:spcAft>
                          <a:spcPts val="0"/>
                        </a:spcAft>
                        <a:buNone/>
                      </a:pPr>
                      <a:r>
                        <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Consider similar products widget on PDP and leveraging a margin numeric attribute sort.</a:t>
                      </a:r>
                      <a:endParaRPr sz="8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67" name="Google Shape;567;p94"/>
          <p:cNvSpPr txBox="1"/>
          <p:nvPr/>
        </p:nvSpPr>
        <p:spPr>
          <a:xfrm>
            <a:off x="-3232100" y="5872100"/>
            <a:ext cx="7511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Tip: Test into your merchandising strategy.</a:t>
            </a:r>
            <a:endParaRPr/>
          </a:p>
        </p:txBody>
      </p:sp>
      <p:sp>
        <p:nvSpPr>
          <p:cNvPr id="568" name="Google Shape;568;p94"/>
          <p:cNvSpPr txBox="1"/>
          <p:nvPr>
            <p:ph type="title"/>
          </p:nvPr>
        </p:nvSpPr>
        <p:spPr>
          <a:xfrm>
            <a:off x="685800" y="445025"/>
            <a:ext cx="6710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BR Data: </a:t>
            </a:r>
            <a:r>
              <a:rPr b="0" lang="en"/>
              <a:t>Knowing where to look.</a:t>
            </a:r>
            <a:endParaRPr b="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95"/>
          <p:cNvSpPr txBox="1"/>
          <p:nvPr>
            <p:ph idx="1" type="body"/>
          </p:nvPr>
        </p:nvSpPr>
        <p:spPr>
          <a:xfrm>
            <a:off x="685800" y="2134450"/>
            <a:ext cx="3886200" cy="81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dk1"/>
                </a:solidFill>
              </a:rPr>
              <a:t>address inventory surplus.</a:t>
            </a:r>
            <a:endParaRPr sz="2800"/>
          </a:p>
        </p:txBody>
      </p:sp>
      <p:pic>
        <p:nvPicPr>
          <p:cNvPr id="574" name="Google Shape;574;p95"/>
          <p:cNvPicPr preferRelativeResize="0"/>
          <p:nvPr/>
        </p:nvPicPr>
        <p:blipFill>
          <a:blip r:embed="rId3">
            <a:alphaModFix/>
          </a:blip>
          <a:stretch>
            <a:fillRect/>
          </a:stretch>
        </p:blipFill>
        <p:spPr>
          <a:xfrm>
            <a:off x="4498300" y="1242775"/>
            <a:ext cx="4267201" cy="2657960"/>
          </a:xfrm>
          <a:prstGeom prst="rect">
            <a:avLst/>
          </a:prstGeom>
          <a:noFill/>
          <a:ln>
            <a:noFill/>
          </a:ln>
        </p:spPr>
      </p:pic>
      <p:sp>
        <p:nvSpPr>
          <p:cNvPr id="575" name="Google Shape;575;p95"/>
          <p:cNvSpPr txBox="1"/>
          <p:nvPr/>
        </p:nvSpPr>
        <p:spPr>
          <a:xfrm>
            <a:off x="659525" y="1987425"/>
            <a:ext cx="35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MERCHANDISING 2023 </a:t>
            </a:r>
            <a:r>
              <a:rPr b="1" lang="en" sz="1000">
                <a:solidFill>
                  <a:schemeClr val="dk1"/>
                </a:solidFill>
                <a:highlight>
                  <a:schemeClr val="accent6"/>
                </a:highlight>
                <a:latin typeface="Montserrat"/>
                <a:ea typeface="Montserrat"/>
                <a:cs typeface="Montserrat"/>
                <a:sym typeface="Montserrat"/>
              </a:rPr>
              <a:t>TREND REPORT</a:t>
            </a:r>
            <a:endParaRPr sz="1000">
              <a:solidFill>
                <a:schemeClr val="dk1"/>
              </a:solidFill>
              <a:highlight>
                <a:schemeClr val="accent6"/>
              </a:highlight>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96"/>
          <p:cNvSpPr/>
          <p:nvPr/>
        </p:nvSpPr>
        <p:spPr>
          <a:xfrm>
            <a:off x="650800" y="3931542"/>
            <a:ext cx="3814500" cy="5727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6"/>
          <p:cNvSpPr txBox="1"/>
          <p:nvPr>
            <p:ph idx="12" type="sldNum"/>
          </p:nvPr>
        </p:nvSpPr>
        <p:spPr>
          <a:xfrm>
            <a:off x="8595308" y="48157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3" name="Google Shape;583;p96"/>
          <p:cNvSpPr/>
          <p:nvPr/>
        </p:nvSpPr>
        <p:spPr>
          <a:xfrm>
            <a:off x="5681131" y="2950751"/>
            <a:ext cx="1870500" cy="1870500"/>
          </a:xfrm>
          <a:prstGeom prst="ellipse">
            <a:avLst/>
          </a:prstGeom>
          <a:solidFill>
            <a:srgbClr val="EFEFEF"/>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200">
              <a:solidFill>
                <a:srgbClr val="434343"/>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1200">
                <a:solidFill>
                  <a:srgbClr val="434343"/>
                </a:solidFill>
                <a:latin typeface="Montserrat"/>
                <a:ea typeface="Montserrat"/>
                <a:cs typeface="Montserrat"/>
                <a:sym typeface="Montserrat"/>
              </a:rPr>
              <a:t>Increased </a:t>
            </a:r>
            <a:r>
              <a:rPr lang="en" sz="1200">
                <a:solidFill>
                  <a:srgbClr val="434343"/>
                </a:solidFill>
                <a:latin typeface="Montserrat"/>
                <a:ea typeface="Montserrat"/>
                <a:cs typeface="Montserrat"/>
                <a:sym typeface="Montserrat"/>
              </a:rPr>
              <a:t>(+Balanced)</a:t>
            </a:r>
            <a:r>
              <a:rPr b="1" lang="en" sz="1200">
                <a:solidFill>
                  <a:srgbClr val="434343"/>
                </a:solidFill>
                <a:latin typeface="Montserrat"/>
                <a:ea typeface="Montserrat"/>
                <a:cs typeface="Montserrat"/>
                <a:sym typeface="Montserrat"/>
              </a:rPr>
              <a:t> Visibility</a:t>
            </a:r>
            <a:endParaRPr b="1" sz="1200">
              <a:solidFill>
                <a:srgbClr val="434343"/>
              </a:solidFill>
              <a:latin typeface="Montserrat"/>
              <a:ea typeface="Montserrat"/>
              <a:cs typeface="Montserrat"/>
              <a:sym typeface="Montserrat"/>
            </a:endParaRPr>
          </a:p>
        </p:txBody>
      </p:sp>
      <p:sp>
        <p:nvSpPr>
          <p:cNvPr id="584" name="Google Shape;584;p96"/>
          <p:cNvSpPr/>
          <p:nvPr/>
        </p:nvSpPr>
        <p:spPr>
          <a:xfrm>
            <a:off x="6438575" y="1722944"/>
            <a:ext cx="1870500" cy="1870500"/>
          </a:xfrm>
          <a:prstGeom prst="ellipse">
            <a:avLst/>
          </a:prstGeom>
          <a:solidFill>
            <a:schemeClr val="dk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Intentional Promotional Plan</a:t>
            </a:r>
            <a:endParaRPr b="1" sz="1200">
              <a:solidFill>
                <a:srgbClr val="FFFFFF"/>
              </a:solidFill>
              <a:latin typeface="Montserrat"/>
              <a:ea typeface="Montserrat"/>
              <a:cs typeface="Montserrat"/>
              <a:sym typeface="Montserrat"/>
            </a:endParaRPr>
          </a:p>
        </p:txBody>
      </p:sp>
      <p:sp>
        <p:nvSpPr>
          <p:cNvPr id="585" name="Google Shape;585;p96"/>
          <p:cNvSpPr txBox="1"/>
          <p:nvPr/>
        </p:nvSpPr>
        <p:spPr>
          <a:xfrm>
            <a:off x="6185302" y="1095894"/>
            <a:ext cx="2493600" cy="478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600">
                <a:solidFill>
                  <a:srgbClr val="666666"/>
                </a:solidFill>
                <a:highlight>
                  <a:schemeClr val="accent1"/>
                </a:highlight>
                <a:latin typeface="Montserrat"/>
                <a:ea typeface="Montserrat"/>
                <a:cs typeface="Montserrat"/>
                <a:sym typeface="Montserrat"/>
              </a:rPr>
              <a:t>The Winning Strategy</a:t>
            </a:r>
            <a:endParaRPr i="1" sz="1600">
              <a:solidFill>
                <a:srgbClr val="666666"/>
              </a:solidFill>
              <a:highlight>
                <a:schemeClr val="accent1"/>
              </a:highlight>
              <a:latin typeface="Montserrat"/>
              <a:ea typeface="Montserrat"/>
              <a:cs typeface="Montserrat"/>
              <a:sym typeface="Montserrat"/>
            </a:endParaRPr>
          </a:p>
        </p:txBody>
      </p:sp>
      <p:sp>
        <p:nvSpPr>
          <p:cNvPr id="586" name="Google Shape;586;p96"/>
          <p:cNvSpPr/>
          <p:nvPr/>
        </p:nvSpPr>
        <p:spPr>
          <a:xfrm>
            <a:off x="4876800" y="1722944"/>
            <a:ext cx="1870500" cy="1870500"/>
          </a:xfrm>
          <a:prstGeom prst="ellipse">
            <a:avLst/>
          </a:prstGeom>
          <a:solidFill>
            <a:srgbClr val="2E2E2E">
              <a:alpha val="80390"/>
            </a:srgbClr>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Integrate into S&amp;OP</a:t>
            </a:r>
            <a:endParaRPr b="1" sz="1200">
              <a:solidFill>
                <a:srgbClr val="FFFFFF"/>
              </a:solidFill>
              <a:latin typeface="Montserrat"/>
              <a:ea typeface="Montserrat"/>
              <a:cs typeface="Montserrat"/>
              <a:sym typeface="Montserrat"/>
            </a:endParaRPr>
          </a:p>
        </p:txBody>
      </p:sp>
      <p:sp>
        <p:nvSpPr>
          <p:cNvPr id="587" name="Google Shape;587;p96"/>
          <p:cNvSpPr/>
          <p:nvPr/>
        </p:nvSpPr>
        <p:spPr>
          <a:xfrm flipH="1" rot="9868804">
            <a:off x="6299417" y="1536182"/>
            <a:ext cx="593186" cy="1294049"/>
          </a:xfrm>
          <a:custGeom>
            <a:rect b="b" l="l" r="r" t="t"/>
            <a:pathLst>
              <a:path extrusionOk="0" h="5261" w="14676">
                <a:moveTo>
                  <a:pt x="14676" y="5261"/>
                </a:moveTo>
                <a:cubicBezTo>
                  <a:pt x="9479" y="5261"/>
                  <a:pt x="3675" y="3675"/>
                  <a:pt x="0" y="0"/>
                </a:cubicBezTo>
              </a:path>
            </a:pathLst>
          </a:custGeom>
          <a:noFill/>
          <a:ln cap="flat" cmpd="sng" w="28575">
            <a:solidFill>
              <a:schemeClr val="accent1"/>
            </a:solidFill>
            <a:prstDash val="solid"/>
            <a:round/>
            <a:headEnd len="med" w="med" type="none"/>
            <a:tailEnd len="med" w="med" type="stealth"/>
          </a:ln>
        </p:spPr>
      </p:sp>
      <p:sp>
        <p:nvSpPr>
          <p:cNvPr id="588" name="Google Shape;588;p96"/>
          <p:cNvSpPr txBox="1"/>
          <p:nvPr/>
        </p:nvSpPr>
        <p:spPr>
          <a:xfrm>
            <a:off x="695879" y="1264675"/>
            <a:ext cx="3881100" cy="324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1"/>
                </a:solidFill>
                <a:latin typeface="Montserrat"/>
                <a:ea typeface="Montserrat"/>
                <a:cs typeface="Montserrat"/>
                <a:sym typeface="Montserrat"/>
              </a:rPr>
              <a:t>Find the balance between optimizing for margin and reducing inventory carrying costs.</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000">
                <a:solidFill>
                  <a:srgbClr val="002840"/>
                </a:solidFill>
                <a:latin typeface="Montserrat"/>
                <a:ea typeface="Montserrat"/>
                <a:cs typeface="Montserrat"/>
                <a:sym typeface="Montserrat"/>
              </a:rPr>
              <a:t>Integrate into S&amp;OP</a:t>
            </a:r>
            <a:endParaRPr b="1"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rgbClr val="002840"/>
                </a:solidFill>
                <a:latin typeface="Montserrat"/>
                <a:ea typeface="Montserrat"/>
                <a:cs typeface="Montserrat"/>
                <a:sym typeface="Montserrat"/>
              </a:rPr>
              <a:t>Provide inputs into the sales and operations planning process with the intention of improve forecasting accuracy and better aligning supply with demand.</a:t>
            </a:r>
            <a:endParaRPr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000">
                <a:solidFill>
                  <a:srgbClr val="002840"/>
                </a:solidFill>
                <a:latin typeface="Montserrat"/>
                <a:ea typeface="Montserrat"/>
                <a:cs typeface="Montserrat"/>
                <a:sym typeface="Montserrat"/>
              </a:rPr>
              <a:t>Intentional Promotional Plan</a:t>
            </a:r>
            <a:endParaRPr b="1"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rgbClr val="002840"/>
                </a:solidFill>
                <a:latin typeface="Montserrat"/>
                <a:ea typeface="Montserrat"/>
                <a:cs typeface="Montserrat"/>
                <a:sym typeface="Montserrat"/>
              </a:rPr>
              <a:t>Price to sell, but keep a pulse on cannibalization. There may be trade offs here.</a:t>
            </a:r>
            <a:endParaRPr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000">
                <a:solidFill>
                  <a:srgbClr val="002840"/>
                </a:solidFill>
                <a:latin typeface="Montserrat"/>
                <a:ea typeface="Montserrat"/>
                <a:cs typeface="Montserrat"/>
                <a:sym typeface="Montserrat"/>
              </a:rPr>
              <a:t>Increased </a:t>
            </a:r>
            <a:r>
              <a:rPr lang="en" sz="1000">
                <a:solidFill>
                  <a:srgbClr val="002840"/>
                </a:solidFill>
                <a:latin typeface="Montserrat"/>
                <a:ea typeface="Montserrat"/>
                <a:cs typeface="Montserrat"/>
                <a:sym typeface="Montserrat"/>
              </a:rPr>
              <a:t>(+balanced)</a:t>
            </a:r>
            <a:r>
              <a:rPr b="1" lang="en" sz="1000">
                <a:solidFill>
                  <a:srgbClr val="002840"/>
                </a:solidFill>
                <a:latin typeface="Montserrat"/>
                <a:ea typeface="Montserrat"/>
                <a:cs typeface="Montserrat"/>
                <a:sym typeface="Montserrat"/>
              </a:rPr>
              <a:t> Visibility</a:t>
            </a:r>
            <a:endParaRPr b="1" sz="1000">
              <a:solidFill>
                <a:srgbClr val="00284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rgbClr val="002840"/>
                </a:solidFill>
                <a:latin typeface="Montserrat"/>
                <a:ea typeface="Montserrat"/>
                <a:cs typeface="Montserrat"/>
                <a:sym typeface="Montserrat"/>
              </a:rPr>
              <a:t>Improve discoverability of surplus products.</a:t>
            </a:r>
            <a:endParaRPr sz="1000">
              <a:solidFill>
                <a:srgbClr val="002840"/>
              </a:solidFill>
              <a:latin typeface="Montserrat"/>
              <a:ea typeface="Montserrat"/>
              <a:cs typeface="Montserrat"/>
              <a:sym typeface="Montserrat"/>
            </a:endParaRPr>
          </a:p>
        </p:txBody>
      </p:sp>
      <p:sp>
        <p:nvSpPr>
          <p:cNvPr id="589" name="Google Shape;589;p96"/>
          <p:cNvSpPr/>
          <p:nvPr/>
        </p:nvSpPr>
        <p:spPr>
          <a:xfrm>
            <a:off x="6286765" y="2950742"/>
            <a:ext cx="505500" cy="5055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1"/>
              </a:highlight>
            </a:endParaRPr>
          </a:p>
        </p:txBody>
      </p:sp>
      <p:sp>
        <p:nvSpPr>
          <p:cNvPr id="590" name="Google Shape;590;p96"/>
          <p:cNvSpPr txBox="1"/>
          <p:nvPr>
            <p:ph type="title"/>
          </p:nvPr>
        </p:nvSpPr>
        <p:spPr>
          <a:xfrm>
            <a:off x="685800" y="445025"/>
            <a:ext cx="6724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Optimize for inventory surplus.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7"/>
          <p:cNvSpPr/>
          <p:nvPr/>
        </p:nvSpPr>
        <p:spPr>
          <a:xfrm>
            <a:off x="4804175" y="760850"/>
            <a:ext cx="4137000" cy="42732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7"/>
          <p:cNvSpPr txBox="1"/>
          <p:nvPr>
            <p:ph idx="1" type="body"/>
          </p:nvPr>
        </p:nvSpPr>
        <p:spPr>
          <a:xfrm>
            <a:off x="5018125" y="1152125"/>
            <a:ext cx="2611800" cy="32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But don’t stop there. Go Beyond the PLP. Visibility should be top of mind throughout the entire funnel. Utilize content and widgets to garner attention.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solidFill>
                  <a:schemeClr val="dk1"/>
                </a:solidFill>
              </a:rPr>
              <a:t>Excess inventory can also be intermingled within campaigns, too.</a:t>
            </a:r>
            <a:endParaRPr sz="900"/>
          </a:p>
        </p:txBody>
      </p:sp>
      <p:pic>
        <p:nvPicPr>
          <p:cNvPr id="597" name="Google Shape;597;p97" title="Screen Recording 2023-02-08 at 4.20.27 PM.mov">
            <a:hlinkClick r:id="rId3"/>
          </p:cNvPr>
          <p:cNvPicPr preferRelativeResize="0"/>
          <p:nvPr/>
        </p:nvPicPr>
        <p:blipFill>
          <a:blip r:embed="rId4">
            <a:alphaModFix/>
          </a:blip>
          <a:stretch>
            <a:fillRect/>
          </a:stretch>
        </p:blipFill>
        <p:spPr>
          <a:xfrm>
            <a:off x="5558163" y="2113450"/>
            <a:ext cx="1622567" cy="1216925"/>
          </a:xfrm>
          <a:prstGeom prst="rect">
            <a:avLst/>
          </a:prstGeom>
          <a:noFill/>
          <a:ln>
            <a:noFill/>
          </a:ln>
          <a:effectLst>
            <a:outerShdw blurRad="57150" rotWithShape="0" algn="bl" dir="5400000" dist="19050">
              <a:srgbClr val="000000">
                <a:alpha val="50000"/>
              </a:srgbClr>
            </a:outerShdw>
          </a:effectLst>
        </p:spPr>
      </p:pic>
      <p:sp>
        <p:nvSpPr>
          <p:cNvPr id="598" name="Google Shape;598;p97"/>
          <p:cNvSpPr/>
          <p:nvPr/>
        </p:nvSpPr>
        <p:spPr>
          <a:xfrm>
            <a:off x="603050" y="760850"/>
            <a:ext cx="4137000" cy="4273200"/>
          </a:xfrm>
          <a:prstGeom prst="rect">
            <a:avLst/>
          </a:prstGeom>
          <a:noFill/>
          <a:ln cap="flat" cmpd="sng" w="952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7"/>
          <p:cNvSpPr txBox="1"/>
          <p:nvPr>
            <p:ph idx="1" type="body"/>
          </p:nvPr>
        </p:nvSpPr>
        <p:spPr>
          <a:xfrm>
            <a:off x="685800" y="1152125"/>
            <a:ext cx="3970500" cy="32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434343"/>
                </a:solidFill>
              </a:rPr>
              <a:t>Test attribute boost &amp; product lock within search and category grids to garner visibility.</a:t>
            </a:r>
            <a:endParaRPr sz="900"/>
          </a:p>
        </p:txBody>
      </p:sp>
      <p:sp>
        <p:nvSpPr>
          <p:cNvPr id="600" name="Google Shape;600;p97"/>
          <p:cNvSpPr txBox="1"/>
          <p:nvPr>
            <p:ph type="title"/>
          </p:nvPr>
        </p:nvSpPr>
        <p:spPr>
          <a:xfrm>
            <a:off x="781175" y="148125"/>
            <a:ext cx="8115900" cy="577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Increased </a:t>
            </a:r>
            <a:r>
              <a:rPr b="0" lang="en" sz="2200">
                <a:solidFill>
                  <a:schemeClr val="dk1"/>
                </a:solidFill>
              </a:rPr>
              <a:t>(+balanced)</a:t>
            </a:r>
            <a:r>
              <a:rPr lang="en" sz="2200">
                <a:solidFill>
                  <a:schemeClr val="dk1"/>
                </a:solidFill>
              </a:rPr>
              <a:t> Visibility.</a:t>
            </a:r>
            <a:endParaRPr b="0" sz="1500">
              <a:solidFill>
                <a:schemeClr val="dk1"/>
              </a:solidFill>
            </a:endParaRPr>
          </a:p>
        </p:txBody>
      </p:sp>
      <p:sp>
        <p:nvSpPr>
          <p:cNvPr id="601" name="Google Shape;601;p97"/>
          <p:cNvSpPr txBox="1"/>
          <p:nvPr/>
        </p:nvSpPr>
        <p:spPr>
          <a:xfrm>
            <a:off x="686200" y="814325"/>
            <a:ext cx="3970500" cy="32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lang="en" sz="1000">
                <a:solidFill>
                  <a:schemeClr val="dk1"/>
                </a:solidFill>
                <a:latin typeface="Montserrat"/>
                <a:ea typeface="Montserrat"/>
                <a:cs typeface="Montserrat"/>
                <a:sym typeface="Montserrat"/>
              </a:rPr>
              <a:t>OPTIMIZE YOUR SEARCH &amp; CATEGORY LANDING PAGES.</a:t>
            </a:r>
            <a:endParaRPr b="1" i="0" sz="1000" u="none" cap="none" strike="noStrike">
              <a:solidFill>
                <a:schemeClr val="dk1"/>
              </a:solidFill>
              <a:latin typeface="Montserrat"/>
              <a:ea typeface="Montserrat"/>
              <a:cs typeface="Montserrat"/>
              <a:sym typeface="Montserrat"/>
            </a:endParaRPr>
          </a:p>
        </p:txBody>
      </p:sp>
      <p:cxnSp>
        <p:nvCxnSpPr>
          <p:cNvPr id="602" name="Google Shape;602;p97"/>
          <p:cNvCxnSpPr/>
          <p:nvPr/>
        </p:nvCxnSpPr>
        <p:spPr>
          <a:xfrm>
            <a:off x="686302" y="1129321"/>
            <a:ext cx="3970500" cy="0"/>
          </a:xfrm>
          <a:prstGeom prst="straightConnector1">
            <a:avLst/>
          </a:prstGeom>
          <a:noFill/>
          <a:ln cap="flat" cmpd="sng" w="9525">
            <a:solidFill>
              <a:srgbClr val="D9D9D9"/>
            </a:solidFill>
            <a:prstDash val="solid"/>
            <a:round/>
            <a:headEnd len="sm" w="sm" type="none"/>
            <a:tailEnd len="sm" w="sm" type="none"/>
          </a:ln>
        </p:spPr>
      </p:cxnSp>
      <p:sp>
        <p:nvSpPr>
          <p:cNvPr id="603" name="Google Shape;603;p97"/>
          <p:cNvSpPr txBox="1"/>
          <p:nvPr/>
        </p:nvSpPr>
        <p:spPr>
          <a:xfrm>
            <a:off x="4877200" y="814325"/>
            <a:ext cx="3970500" cy="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900"/>
              <a:buFont typeface="Arial"/>
              <a:buNone/>
            </a:pPr>
            <a:r>
              <a:rPr b="1" lang="en" sz="1000">
                <a:solidFill>
                  <a:schemeClr val="dk1"/>
                </a:solidFill>
                <a:latin typeface="Montserrat"/>
                <a:ea typeface="Montserrat"/>
                <a:cs typeface="Montserrat"/>
                <a:sym typeface="Montserrat"/>
              </a:rPr>
              <a:t>DEMAND ATTENTION THROUGHOUT THE FUNNEL.</a:t>
            </a:r>
            <a:endParaRPr b="1" sz="1000">
              <a:solidFill>
                <a:schemeClr val="dk1"/>
              </a:solidFill>
              <a:latin typeface="Montserrat"/>
              <a:ea typeface="Montserrat"/>
              <a:cs typeface="Montserrat"/>
              <a:sym typeface="Montserrat"/>
            </a:endParaRPr>
          </a:p>
        </p:txBody>
      </p:sp>
      <p:cxnSp>
        <p:nvCxnSpPr>
          <p:cNvPr id="604" name="Google Shape;604;p97"/>
          <p:cNvCxnSpPr/>
          <p:nvPr/>
        </p:nvCxnSpPr>
        <p:spPr>
          <a:xfrm>
            <a:off x="4877302" y="1129321"/>
            <a:ext cx="3970500" cy="0"/>
          </a:xfrm>
          <a:prstGeom prst="straightConnector1">
            <a:avLst/>
          </a:prstGeom>
          <a:noFill/>
          <a:ln cap="flat" cmpd="sng" w="9525">
            <a:solidFill>
              <a:srgbClr val="D9D9D9"/>
            </a:solidFill>
            <a:prstDash val="solid"/>
            <a:round/>
            <a:headEnd len="sm" w="sm" type="none"/>
            <a:tailEnd len="sm" w="sm" type="none"/>
          </a:ln>
        </p:spPr>
      </p:cxnSp>
      <p:grpSp>
        <p:nvGrpSpPr>
          <p:cNvPr id="605" name="Google Shape;605;p97"/>
          <p:cNvGrpSpPr/>
          <p:nvPr/>
        </p:nvGrpSpPr>
        <p:grpSpPr>
          <a:xfrm>
            <a:off x="657650" y="1579513"/>
            <a:ext cx="4082475" cy="2262780"/>
            <a:chOff x="657650" y="1579513"/>
            <a:chExt cx="4082475" cy="2262780"/>
          </a:xfrm>
        </p:grpSpPr>
        <p:pic>
          <p:nvPicPr>
            <p:cNvPr id="606" name="Google Shape;606;p97"/>
            <p:cNvPicPr preferRelativeResize="0"/>
            <p:nvPr/>
          </p:nvPicPr>
          <p:blipFill>
            <a:blip r:embed="rId5">
              <a:alphaModFix/>
            </a:blip>
            <a:stretch>
              <a:fillRect/>
            </a:stretch>
          </p:blipFill>
          <p:spPr>
            <a:xfrm>
              <a:off x="717250" y="1861275"/>
              <a:ext cx="2931803" cy="1599758"/>
            </a:xfrm>
            <a:prstGeom prst="rect">
              <a:avLst/>
            </a:prstGeom>
            <a:noFill/>
            <a:ln>
              <a:noFill/>
            </a:ln>
            <a:effectLst>
              <a:outerShdw blurRad="57150" rotWithShape="0" algn="bl" dir="5400000" dist="19050">
                <a:srgbClr val="000000">
                  <a:alpha val="50000"/>
                </a:srgbClr>
              </a:outerShdw>
            </a:effectLst>
          </p:spPr>
        </p:pic>
        <p:sp>
          <p:nvSpPr>
            <p:cNvPr id="607" name="Google Shape;607;p97"/>
            <p:cNvSpPr/>
            <p:nvPr/>
          </p:nvSpPr>
          <p:spPr>
            <a:xfrm>
              <a:off x="1482639" y="1964213"/>
              <a:ext cx="723300" cy="7872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7"/>
            <p:cNvSpPr/>
            <p:nvPr/>
          </p:nvSpPr>
          <p:spPr>
            <a:xfrm>
              <a:off x="764264" y="2673886"/>
              <a:ext cx="723300" cy="7872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9" name="Google Shape;609;p97"/>
            <p:cNvPicPr preferRelativeResize="0"/>
            <p:nvPr/>
          </p:nvPicPr>
          <p:blipFill>
            <a:blip r:embed="rId6">
              <a:alphaModFix/>
            </a:blip>
            <a:stretch>
              <a:fillRect/>
            </a:stretch>
          </p:blipFill>
          <p:spPr>
            <a:xfrm>
              <a:off x="2027714" y="3162690"/>
              <a:ext cx="2628587" cy="679603"/>
            </a:xfrm>
            <a:prstGeom prst="rect">
              <a:avLst/>
            </a:prstGeom>
            <a:noFill/>
            <a:ln>
              <a:noFill/>
            </a:ln>
            <a:effectLst>
              <a:outerShdw blurRad="57150" rotWithShape="0" algn="bl" dir="5400000" dist="19050">
                <a:srgbClr val="000000">
                  <a:alpha val="50000"/>
                </a:srgbClr>
              </a:outerShdw>
            </a:effectLst>
          </p:spPr>
        </p:pic>
        <p:sp>
          <p:nvSpPr>
            <p:cNvPr id="610" name="Google Shape;610;p97"/>
            <p:cNvSpPr txBox="1"/>
            <p:nvPr/>
          </p:nvSpPr>
          <p:spPr>
            <a:xfrm>
              <a:off x="657650" y="1579513"/>
              <a:ext cx="19182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800">
                  <a:solidFill>
                    <a:srgbClr val="434343"/>
                  </a:solidFill>
                  <a:latin typeface="Caveat"/>
                  <a:ea typeface="Caveat"/>
                  <a:cs typeface="Caveat"/>
                  <a:sym typeface="Caveat"/>
                </a:rPr>
                <a:t>Product Locks</a:t>
              </a:r>
              <a:endParaRPr b="1" sz="800">
                <a:latin typeface="Caveat"/>
                <a:ea typeface="Caveat"/>
                <a:cs typeface="Caveat"/>
                <a:sym typeface="Caveat"/>
              </a:endParaRPr>
            </a:p>
          </p:txBody>
        </p:sp>
        <p:sp>
          <p:nvSpPr>
            <p:cNvPr id="611" name="Google Shape;611;p97"/>
            <p:cNvSpPr txBox="1"/>
            <p:nvPr/>
          </p:nvSpPr>
          <p:spPr>
            <a:xfrm>
              <a:off x="3677825" y="2884100"/>
              <a:ext cx="10623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800">
                  <a:solidFill>
                    <a:srgbClr val="434343"/>
                  </a:solidFill>
                  <a:latin typeface="Caveat"/>
                  <a:ea typeface="Caveat"/>
                  <a:cs typeface="Caveat"/>
                  <a:sym typeface="Caveat"/>
                </a:rPr>
                <a:t>Boost &amp; Bury Attributes</a:t>
              </a:r>
              <a:endParaRPr b="1" sz="800">
                <a:latin typeface="Caveat"/>
                <a:ea typeface="Caveat"/>
                <a:cs typeface="Caveat"/>
                <a:sym typeface="Caveat"/>
              </a:endParaRPr>
            </a:p>
          </p:txBody>
        </p:sp>
      </p:grpSp>
      <p:pic>
        <p:nvPicPr>
          <p:cNvPr id="612" name="Google Shape;612;p97"/>
          <p:cNvPicPr preferRelativeResize="0"/>
          <p:nvPr/>
        </p:nvPicPr>
        <p:blipFill>
          <a:blip r:embed="rId7">
            <a:alphaModFix/>
          </a:blip>
          <a:stretch>
            <a:fillRect/>
          </a:stretch>
        </p:blipFill>
        <p:spPr>
          <a:xfrm>
            <a:off x="7760451" y="1561715"/>
            <a:ext cx="1087238" cy="2477925"/>
          </a:xfrm>
          <a:prstGeom prst="rect">
            <a:avLst/>
          </a:prstGeom>
          <a:noFill/>
          <a:ln>
            <a:noFill/>
          </a:ln>
          <a:effectLst>
            <a:outerShdw blurRad="57150" rotWithShape="0" algn="bl" dir="5400000" dist="19050">
              <a:srgbClr val="000000">
                <a:alpha val="50000"/>
              </a:srgbClr>
            </a:outerShdw>
          </a:effectLst>
        </p:spPr>
      </p:pic>
      <p:pic>
        <p:nvPicPr>
          <p:cNvPr id="613" name="Google Shape;613;p97">
            <a:hlinkClick r:id="rId8"/>
          </p:cNvPr>
          <p:cNvPicPr preferRelativeResize="0"/>
          <p:nvPr/>
        </p:nvPicPr>
        <p:blipFill>
          <a:blip r:embed="rId9">
            <a:alphaModFix/>
          </a:blip>
          <a:stretch>
            <a:fillRect/>
          </a:stretch>
        </p:blipFill>
        <p:spPr>
          <a:xfrm>
            <a:off x="5707054" y="4279050"/>
            <a:ext cx="2539176" cy="526150"/>
          </a:xfrm>
          <a:prstGeom prst="rect">
            <a:avLst/>
          </a:prstGeom>
          <a:noFill/>
          <a:ln>
            <a:noFill/>
          </a:ln>
          <a:effectLst>
            <a:outerShdw blurRad="57150" rotWithShape="0" algn="bl" dir="5400000" dist="19050">
              <a:srgbClr val="000000">
                <a:alpha val="50000"/>
              </a:srgbClr>
            </a:outerShdw>
          </a:effectLst>
        </p:spPr>
      </p:pic>
      <p:pic>
        <p:nvPicPr>
          <p:cNvPr id="614" name="Google Shape;614;p97"/>
          <p:cNvPicPr preferRelativeResize="0"/>
          <p:nvPr/>
        </p:nvPicPr>
        <p:blipFill>
          <a:blip r:embed="rId10">
            <a:alphaModFix/>
          </a:blip>
          <a:stretch>
            <a:fillRect/>
          </a:stretch>
        </p:blipFill>
        <p:spPr>
          <a:xfrm>
            <a:off x="-2951913" y="1017522"/>
            <a:ext cx="2772977" cy="1072350"/>
          </a:xfrm>
          <a:prstGeom prst="rect">
            <a:avLst/>
          </a:prstGeom>
          <a:noFill/>
          <a:ln>
            <a:noFill/>
          </a:ln>
          <a:effectLst>
            <a:outerShdw blurRad="57150" rotWithShape="0" algn="bl" dir="5400000" dist="19050">
              <a:srgbClr val="000000">
                <a:alpha val="50000"/>
              </a:srgbClr>
            </a:outerShdw>
          </a:effectLst>
        </p:spPr>
      </p:pic>
      <p:sp>
        <p:nvSpPr>
          <p:cNvPr id="615" name="Google Shape;615;p97"/>
          <p:cNvSpPr txBox="1"/>
          <p:nvPr/>
        </p:nvSpPr>
        <p:spPr>
          <a:xfrm>
            <a:off x="7681175" y="1289947"/>
            <a:ext cx="1918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Target</a:t>
            </a:r>
            <a:endParaRPr b="1" sz="1200">
              <a:latin typeface="Caveat"/>
              <a:ea typeface="Caveat"/>
              <a:cs typeface="Caveat"/>
              <a:sym typeface="Caveat"/>
            </a:endParaRPr>
          </a:p>
        </p:txBody>
      </p:sp>
      <p:sp>
        <p:nvSpPr>
          <p:cNvPr id="616" name="Google Shape;616;p97"/>
          <p:cNvSpPr txBox="1"/>
          <p:nvPr/>
        </p:nvSpPr>
        <p:spPr>
          <a:xfrm>
            <a:off x="5485100" y="1853938"/>
            <a:ext cx="1918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Walmart</a:t>
            </a:r>
            <a:endParaRPr b="1" sz="1200">
              <a:latin typeface="Caveat"/>
              <a:ea typeface="Caveat"/>
              <a:cs typeface="Caveat"/>
              <a:sym typeface="Caveat"/>
            </a:endParaRPr>
          </a:p>
        </p:txBody>
      </p:sp>
      <p:sp>
        <p:nvSpPr>
          <p:cNvPr id="617" name="Google Shape;617;p97"/>
          <p:cNvSpPr txBox="1"/>
          <p:nvPr/>
        </p:nvSpPr>
        <p:spPr>
          <a:xfrm>
            <a:off x="5625500" y="4000963"/>
            <a:ext cx="1918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Gardner White</a:t>
            </a:r>
            <a:endParaRPr b="1" sz="1200">
              <a:latin typeface="Caveat"/>
              <a:ea typeface="Caveat"/>
              <a:cs typeface="Caveat"/>
              <a:sym typeface="Caveat"/>
            </a:endParaRPr>
          </a:p>
        </p:txBody>
      </p:sp>
      <p:pic>
        <p:nvPicPr>
          <p:cNvPr id="618" name="Google Shape;618;p97"/>
          <p:cNvPicPr preferRelativeResize="0"/>
          <p:nvPr/>
        </p:nvPicPr>
        <p:blipFill>
          <a:blip r:embed="rId11">
            <a:alphaModFix/>
          </a:blip>
          <a:stretch>
            <a:fillRect/>
          </a:stretch>
        </p:blipFill>
        <p:spPr>
          <a:xfrm>
            <a:off x="717250" y="4029990"/>
            <a:ext cx="1324519" cy="793200"/>
          </a:xfrm>
          <a:prstGeom prst="rect">
            <a:avLst/>
          </a:prstGeom>
          <a:noFill/>
          <a:ln>
            <a:noFill/>
          </a:ln>
          <a:effectLst>
            <a:outerShdw blurRad="57150" rotWithShape="0" algn="bl" dir="5400000" dist="19050">
              <a:srgbClr val="000000">
                <a:alpha val="50000"/>
              </a:srgbClr>
            </a:outerShdw>
          </a:effectLst>
        </p:spPr>
      </p:pic>
      <p:pic>
        <p:nvPicPr>
          <p:cNvPr id="619" name="Google Shape;619;p97"/>
          <p:cNvPicPr preferRelativeResize="0"/>
          <p:nvPr/>
        </p:nvPicPr>
        <p:blipFill>
          <a:blip r:embed="rId12">
            <a:alphaModFix/>
          </a:blip>
          <a:stretch>
            <a:fillRect/>
          </a:stretch>
        </p:blipFill>
        <p:spPr>
          <a:xfrm>
            <a:off x="1732471" y="4417946"/>
            <a:ext cx="1087250" cy="577182"/>
          </a:xfrm>
          <a:prstGeom prst="rect">
            <a:avLst/>
          </a:prstGeom>
          <a:noFill/>
          <a:ln>
            <a:noFill/>
          </a:ln>
          <a:effectLst>
            <a:outerShdw blurRad="57150" rotWithShape="0" algn="bl" dir="5400000" dist="19050">
              <a:srgbClr val="000000">
                <a:alpha val="50000"/>
              </a:srgbClr>
            </a:outerShdw>
          </a:effectLst>
        </p:spPr>
      </p:pic>
      <p:sp>
        <p:nvSpPr>
          <p:cNvPr id="620" name="Google Shape;620;p97"/>
          <p:cNvSpPr txBox="1"/>
          <p:nvPr/>
        </p:nvSpPr>
        <p:spPr>
          <a:xfrm>
            <a:off x="2988125" y="4017975"/>
            <a:ext cx="16224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latin typeface="Montserrat"/>
                <a:ea typeface="Montserrat"/>
                <a:cs typeface="Montserrat"/>
                <a:sym typeface="Montserrat"/>
              </a:rPr>
              <a:t>Availability may matter more to some customers than others. Give them ways to shop that meet their needs and yours.</a:t>
            </a:r>
            <a:endParaRPr/>
          </a:p>
        </p:txBody>
      </p:sp>
      <p:sp>
        <p:nvSpPr>
          <p:cNvPr id="621" name="Google Shape;621;p97"/>
          <p:cNvSpPr txBox="1"/>
          <p:nvPr/>
        </p:nvSpPr>
        <p:spPr>
          <a:xfrm>
            <a:off x="662325" y="3752585"/>
            <a:ext cx="1918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Kroger</a:t>
            </a:r>
            <a:endParaRPr b="1" sz="1200">
              <a:latin typeface="Caveat"/>
              <a:ea typeface="Caveat"/>
              <a:cs typeface="Caveat"/>
              <a:sym typeface="Caveat"/>
            </a:endParaRPr>
          </a:p>
        </p:txBody>
      </p:sp>
      <p:sp>
        <p:nvSpPr>
          <p:cNvPr id="622" name="Google Shape;622;p97"/>
          <p:cNvSpPr txBox="1"/>
          <p:nvPr/>
        </p:nvSpPr>
        <p:spPr>
          <a:xfrm>
            <a:off x="2021909" y="3981185"/>
            <a:ext cx="19182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Value City </a:t>
            </a:r>
            <a:endParaRPr b="1" sz="900">
              <a:solidFill>
                <a:srgbClr val="434343"/>
              </a:solidFill>
              <a:latin typeface="Caveat"/>
              <a:ea typeface="Caveat"/>
              <a:cs typeface="Caveat"/>
              <a:sym typeface="Caveat"/>
            </a:endParaRPr>
          </a:p>
          <a:p>
            <a:pPr indent="0" lvl="0" marL="0" rtl="0" algn="l">
              <a:lnSpc>
                <a:spcPct val="115000"/>
              </a:lnSpc>
              <a:spcBef>
                <a:spcPts val="0"/>
              </a:spcBef>
              <a:spcAft>
                <a:spcPts val="0"/>
              </a:spcAft>
              <a:buNone/>
            </a:pPr>
            <a:r>
              <a:rPr b="1" lang="en" sz="900">
                <a:solidFill>
                  <a:srgbClr val="434343"/>
                </a:solidFill>
                <a:latin typeface="Caveat"/>
                <a:ea typeface="Caveat"/>
                <a:cs typeface="Caveat"/>
                <a:sym typeface="Caveat"/>
              </a:rPr>
              <a:t>Furniture</a:t>
            </a:r>
            <a:endParaRPr b="1" sz="1200">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8"/>
          <p:cNvSpPr txBox="1"/>
          <p:nvPr>
            <p:ph idx="1" type="body"/>
          </p:nvPr>
        </p:nvSpPr>
        <p:spPr>
          <a:xfrm>
            <a:off x="685800" y="2134450"/>
            <a:ext cx="3886200" cy="81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dk1"/>
                </a:solidFill>
              </a:rPr>
              <a:t>lean into segmentation.</a:t>
            </a:r>
            <a:endParaRPr sz="2800"/>
          </a:p>
        </p:txBody>
      </p:sp>
      <p:pic>
        <p:nvPicPr>
          <p:cNvPr id="628" name="Google Shape;628;p98"/>
          <p:cNvPicPr preferRelativeResize="0"/>
          <p:nvPr/>
        </p:nvPicPr>
        <p:blipFill>
          <a:blip r:embed="rId3">
            <a:alphaModFix/>
          </a:blip>
          <a:stretch>
            <a:fillRect/>
          </a:stretch>
        </p:blipFill>
        <p:spPr>
          <a:xfrm>
            <a:off x="4572000" y="1062075"/>
            <a:ext cx="4267200" cy="2829120"/>
          </a:xfrm>
          <a:prstGeom prst="rect">
            <a:avLst/>
          </a:prstGeom>
          <a:noFill/>
          <a:ln>
            <a:noFill/>
          </a:ln>
        </p:spPr>
      </p:pic>
      <p:sp>
        <p:nvSpPr>
          <p:cNvPr id="629" name="Google Shape;629;p98"/>
          <p:cNvSpPr txBox="1"/>
          <p:nvPr/>
        </p:nvSpPr>
        <p:spPr>
          <a:xfrm>
            <a:off x="659525" y="1987425"/>
            <a:ext cx="35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MERCHANDISING 2023 </a:t>
            </a:r>
            <a:r>
              <a:rPr b="1" lang="en" sz="1000">
                <a:solidFill>
                  <a:schemeClr val="dk1"/>
                </a:solidFill>
                <a:highlight>
                  <a:schemeClr val="accent6"/>
                </a:highlight>
                <a:latin typeface="Montserrat"/>
                <a:ea typeface="Montserrat"/>
                <a:cs typeface="Montserrat"/>
                <a:sym typeface="Montserrat"/>
              </a:rPr>
              <a:t>TREND REPORT</a:t>
            </a:r>
            <a:endParaRPr sz="1000">
              <a:solidFill>
                <a:schemeClr val="dk1"/>
              </a:solidFill>
              <a:highlight>
                <a:schemeClr val="accent6"/>
              </a:highlight>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9"/>
          <p:cNvSpPr/>
          <p:nvPr/>
        </p:nvSpPr>
        <p:spPr>
          <a:xfrm>
            <a:off x="781175" y="1588575"/>
            <a:ext cx="5058300" cy="317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99"/>
          <p:cNvSpPr/>
          <p:nvPr/>
        </p:nvSpPr>
        <p:spPr>
          <a:xfrm>
            <a:off x="3754062" y="1588575"/>
            <a:ext cx="5058300" cy="317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37" name="Google Shape;637;p99"/>
          <p:cNvSpPr txBox="1"/>
          <p:nvPr>
            <p:ph type="title"/>
          </p:nvPr>
        </p:nvSpPr>
        <p:spPr>
          <a:xfrm>
            <a:off x="781167" y="452925"/>
            <a:ext cx="8115900" cy="793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Segmentation</a:t>
            </a:r>
            <a:r>
              <a:rPr lang="en" sz="2200">
                <a:solidFill>
                  <a:schemeClr val="dk1"/>
                </a:solidFill>
                <a:highlight>
                  <a:schemeClr val="accent1"/>
                </a:highlight>
              </a:rPr>
              <a:t> </a:t>
            </a:r>
            <a:endParaRPr sz="3000">
              <a:solidFill>
                <a:schemeClr val="dk1"/>
              </a:solidFill>
              <a:highlight>
                <a:schemeClr val="accent1"/>
              </a:highlight>
            </a:endParaRPr>
          </a:p>
          <a:p>
            <a:pPr indent="0" lvl="0" marL="0" rtl="0" algn="ctr">
              <a:lnSpc>
                <a:spcPct val="115000"/>
              </a:lnSpc>
              <a:spcBef>
                <a:spcPts val="0"/>
              </a:spcBef>
              <a:spcAft>
                <a:spcPts val="0"/>
              </a:spcAft>
              <a:buClr>
                <a:schemeClr val="dk1"/>
              </a:buClr>
              <a:buSzPts val="1100"/>
              <a:buFont typeface="Arial"/>
              <a:buNone/>
            </a:pPr>
            <a:r>
              <a:rPr b="0" lang="en" sz="1500">
                <a:solidFill>
                  <a:schemeClr val="dk1"/>
                </a:solidFill>
              </a:rPr>
              <a:t>The Business vs The Customer</a:t>
            </a:r>
            <a:endParaRPr b="0" sz="1500">
              <a:solidFill>
                <a:schemeClr val="dk1"/>
              </a:solidFill>
            </a:endParaRPr>
          </a:p>
        </p:txBody>
      </p:sp>
      <p:sp>
        <p:nvSpPr>
          <p:cNvPr id="638" name="Google Shape;638;p99"/>
          <p:cNvSpPr txBox="1"/>
          <p:nvPr/>
        </p:nvSpPr>
        <p:spPr>
          <a:xfrm rot="-122907">
            <a:off x="2720066" y="50277"/>
            <a:ext cx="2820002" cy="4154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Example Use Case </a:t>
            </a:r>
            <a:endParaRPr/>
          </a:p>
        </p:txBody>
      </p:sp>
      <p:sp>
        <p:nvSpPr>
          <p:cNvPr id="639" name="Google Shape;639;p99"/>
          <p:cNvSpPr txBox="1"/>
          <p:nvPr/>
        </p:nvSpPr>
        <p:spPr>
          <a:xfrm>
            <a:off x="5946900" y="2180325"/>
            <a:ext cx="2517900" cy="198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lang="en" sz="800">
                <a:latin typeface="Montserrat"/>
                <a:ea typeface="Montserrat"/>
                <a:cs typeface="Montserrat"/>
                <a:sym typeface="Montserrat"/>
              </a:rPr>
              <a:t>What the Data Says: </a:t>
            </a:r>
            <a:br>
              <a:rPr b="1" i="0" lang="en" sz="800" u="none" cap="none" strike="noStrike">
                <a:solidFill>
                  <a:srgbClr val="000000"/>
                </a:solidFill>
                <a:latin typeface="Montserrat"/>
                <a:ea typeface="Montserrat"/>
                <a:cs typeface="Montserrat"/>
                <a:sym typeface="Montserrat"/>
              </a:rPr>
            </a:br>
            <a:endParaRPr b="1" i="0" sz="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lang="en" sz="900">
                <a:solidFill>
                  <a:schemeClr val="dk1"/>
                </a:solidFill>
                <a:latin typeface="Montserrat"/>
                <a:ea typeface="Montserrat"/>
                <a:cs typeface="Montserrat"/>
                <a:sym typeface="Montserrat"/>
              </a:rPr>
              <a:t>Your customer segments are only as strong as two aspects: the strategy you create and the quality of your customer and event data. These two pieces are the foundation of your personalization strategy as you map customer to content and products.</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p:txBody>
      </p:sp>
      <p:sp>
        <p:nvSpPr>
          <p:cNvPr id="640" name="Google Shape;640;p99"/>
          <p:cNvSpPr txBox="1"/>
          <p:nvPr/>
        </p:nvSpPr>
        <p:spPr>
          <a:xfrm>
            <a:off x="1236250" y="2209800"/>
            <a:ext cx="2517900" cy="218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lang="en" sz="800">
                <a:latin typeface="Montserrat"/>
                <a:ea typeface="Montserrat"/>
                <a:cs typeface="Montserrat"/>
                <a:sym typeface="Montserrat"/>
              </a:rPr>
              <a:t>Business Assumptions &amp; Priorities </a:t>
            </a:r>
            <a:r>
              <a:rPr b="1" i="0" lang="en" sz="800" u="none" cap="none" strike="noStrike">
                <a:solidFill>
                  <a:srgbClr val="000000"/>
                </a:solidFill>
                <a:latin typeface="Montserrat"/>
                <a:ea typeface="Montserrat"/>
                <a:cs typeface="Montserrat"/>
                <a:sym typeface="Montserrat"/>
              </a:rPr>
              <a:t>:</a:t>
            </a:r>
            <a:br>
              <a:rPr b="1" i="0" lang="en" sz="800" u="none" cap="none" strike="noStrike">
                <a:solidFill>
                  <a:srgbClr val="000000"/>
                </a:solidFill>
                <a:latin typeface="Montserrat"/>
                <a:ea typeface="Montserrat"/>
                <a:cs typeface="Montserrat"/>
                <a:sym typeface="Montserrat"/>
              </a:rPr>
            </a:br>
            <a:endParaRPr b="1" i="0" sz="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lang="en" sz="900">
                <a:solidFill>
                  <a:schemeClr val="dk1"/>
                </a:solidFill>
                <a:latin typeface="Montserrat"/>
                <a:ea typeface="Montserrat"/>
                <a:cs typeface="Montserrat"/>
                <a:sym typeface="Montserrat"/>
              </a:rPr>
              <a:t>‘We need to deploy meaningful personalization across strategic segments to differentiate our store and drive incremental revenue for our business.’</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548640" marR="0" rtl="0" algn="l">
              <a:lnSpc>
                <a:spcPct val="150000"/>
              </a:lnSpc>
              <a:spcBef>
                <a:spcPts val="0"/>
              </a:spcBef>
              <a:spcAft>
                <a:spcPts val="0"/>
              </a:spcAft>
              <a:buClr>
                <a:srgbClr val="000000"/>
              </a:buClr>
              <a:buSzPts val="1400"/>
              <a:buFont typeface="Arial"/>
              <a:buNone/>
            </a:pPr>
            <a:r>
              <a:t/>
            </a:r>
            <a:endParaRPr i="0" sz="1000" u="none" cap="none" strike="noStrike">
              <a:solidFill>
                <a:schemeClr val="dk1"/>
              </a:solidFill>
              <a:latin typeface="Montserrat"/>
              <a:ea typeface="Montserrat"/>
              <a:cs typeface="Montserrat"/>
              <a:sym typeface="Montserrat"/>
            </a:endParaRPr>
          </a:p>
        </p:txBody>
      </p:sp>
      <p:sp>
        <p:nvSpPr>
          <p:cNvPr id="641" name="Google Shape;641;p99"/>
          <p:cNvSpPr/>
          <p:nvPr/>
        </p:nvSpPr>
        <p:spPr>
          <a:xfrm>
            <a:off x="3754050" y="1889025"/>
            <a:ext cx="2085300" cy="2568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9"/>
          <p:cNvSpPr txBox="1"/>
          <p:nvPr/>
        </p:nvSpPr>
        <p:spPr>
          <a:xfrm rot="-123735">
            <a:off x="4201362" y="2688235"/>
            <a:ext cx="1275526" cy="87744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Permanent Marker"/>
                <a:ea typeface="Permanent Marker"/>
                <a:cs typeface="Permanent Marker"/>
                <a:sym typeface="Permanent Marker"/>
              </a:rPr>
              <a:t>The Winning Strategy</a:t>
            </a:r>
            <a:endParaRPr sz="1500">
              <a:solidFill>
                <a:schemeClr val="lt1"/>
              </a:solidFill>
              <a:latin typeface="Permanent Marker"/>
              <a:ea typeface="Permanent Marker"/>
              <a:cs typeface="Permanent Marker"/>
              <a:sym typeface="Permanent Marker"/>
            </a:endParaRPr>
          </a:p>
        </p:txBody>
      </p:sp>
      <p:sp>
        <p:nvSpPr>
          <p:cNvPr id="643" name="Google Shape;643;p99"/>
          <p:cNvSpPr/>
          <p:nvPr/>
        </p:nvSpPr>
        <p:spPr>
          <a:xfrm>
            <a:off x="3471076" y="437575"/>
            <a:ext cx="175435" cy="299401"/>
          </a:xfrm>
          <a:custGeom>
            <a:rect b="b" l="l" r="r" t="t"/>
            <a:pathLst>
              <a:path extrusionOk="0" h="11154" w="9474">
                <a:moveTo>
                  <a:pt x="9474" y="11055"/>
                </a:moveTo>
                <a:cubicBezTo>
                  <a:pt x="4743" y="11844"/>
                  <a:pt x="-1255" y="4551"/>
                  <a:pt x="262" y="0"/>
                </a:cubicBezTo>
              </a:path>
            </a:pathLst>
          </a:custGeom>
          <a:noFill/>
          <a:ln cap="flat" cmpd="sng" w="9525">
            <a:solidFill>
              <a:schemeClr val="dk2"/>
            </a:solidFill>
            <a:prstDash val="solid"/>
            <a:round/>
            <a:headEnd len="med" w="med" type="none"/>
            <a:tailEnd len="med" w="med" type="none"/>
          </a:ln>
        </p:spPr>
      </p:sp>
      <p:pic>
        <p:nvPicPr>
          <p:cNvPr id="644" name="Google Shape;644;p99"/>
          <p:cNvPicPr preferRelativeResize="0"/>
          <p:nvPr/>
        </p:nvPicPr>
        <p:blipFill>
          <a:blip r:embed="rId3">
            <a:alphaModFix/>
          </a:blip>
          <a:stretch>
            <a:fillRect/>
          </a:stretch>
        </p:blipFill>
        <p:spPr>
          <a:xfrm>
            <a:off x="8718900" y="44067"/>
            <a:ext cx="301500" cy="30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00"/>
          <p:cNvSpPr txBox="1"/>
          <p:nvPr>
            <p:ph type="title"/>
          </p:nvPr>
        </p:nvSpPr>
        <p:spPr>
          <a:xfrm>
            <a:off x="533400" y="445025"/>
            <a:ext cx="721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 Segments</a:t>
            </a:r>
            <a:r>
              <a:rPr lang="en"/>
              <a:t>: </a:t>
            </a:r>
            <a:r>
              <a:rPr b="0" lang="en"/>
              <a:t>Lead With Strategy</a:t>
            </a:r>
            <a:endParaRPr b="0"/>
          </a:p>
        </p:txBody>
      </p:sp>
      <p:sp>
        <p:nvSpPr>
          <p:cNvPr id="650" name="Google Shape;650;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51" name="Google Shape;651;p100"/>
          <p:cNvSpPr txBox="1"/>
          <p:nvPr/>
        </p:nvSpPr>
        <p:spPr>
          <a:xfrm>
            <a:off x="816150" y="4574225"/>
            <a:ext cx="7511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Tip: Work with Bloomreach’s Experience Strategy Group to define segments</a:t>
            </a:r>
            <a:endParaRPr/>
          </a:p>
        </p:txBody>
      </p:sp>
      <p:pic>
        <p:nvPicPr>
          <p:cNvPr id="652" name="Google Shape;652;p100"/>
          <p:cNvPicPr preferRelativeResize="0"/>
          <p:nvPr/>
        </p:nvPicPr>
        <p:blipFill>
          <a:blip r:embed="rId3">
            <a:alphaModFix/>
          </a:blip>
          <a:stretch>
            <a:fillRect/>
          </a:stretch>
        </p:blipFill>
        <p:spPr>
          <a:xfrm>
            <a:off x="816150" y="1120050"/>
            <a:ext cx="4195937" cy="3351865"/>
          </a:xfrm>
          <a:prstGeom prst="rect">
            <a:avLst/>
          </a:prstGeom>
          <a:noFill/>
          <a:ln>
            <a:noFill/>
          </a:ln>
          <a:effectLst>
            <a:outerShdw blurRad="57150" rotWithShape="0" algn="bl" dir="5400000" dist="19050">
              <a:srgbClr val="000000">
                <a:alpha val="50000"/>
              </a:srgbClr>
            </a:outerShdw>
          </a:effectLst>
        </p:spPr>
      </p:pic>
      <p:pic>
        <p:nvPicPr>
          <p:cNvPr id="653" name="Google Shape;653;p100"/>
          <p:cNvPicPr preferRelativeResize="0"/>
          <p:nvPr/>
        </p:nvPicPr>
        <p:blipFill>
          <a:blip r:embed="rId4">
            <a:alphaModFix/>
          </a:blip>
          <a:stretch>
            <a:fillRect/>
          </a:stretch>
        </p:blipFill>
        <p:spPr>
          <a:xfrm>
            <a:off x="5147712" y="1120052"/>
            <a:ext cx="2950561" cy="1972335"/>
          </a:xfrm>
          <a:prstGeom prst="rect">
            <a:avLst/>
          </a:prstGeom>
          <a:noFill/>
          <a:ln>
            <a:noFill/>
          </a:ln>
          <a:effectLst>
            <a:outerShdw blurRad="57150" rotWithShape="0" algn="bl" dir="5400000" dist="19050">
              <a:srgbClr val="000000">
                <a:alpha val="50000"/>
              </a:srgbClr>
            </a:outerShdw>
          </a:effectLst>
        </p:spPr>
      </p:pic>
      <p:pic>
        <p:nvPicPr>
          <p:cNvPr id="654" name="Google Shape;654;p100"/>
          <p:cNvPicPr preferRelativeResize="0"/>
          <p:nvPr/>
        </p:nvPicPr>
        <p:blipFill rotWithShape="1">
          <a:blip r:embed="rId5">
            <a:alphaModFix/>
          </a:blip>
          <a:srcRect b="32596" l="0" r="0" t="0"/>
          <a:stretch/>
        </p:blipFill>
        <p:spPr>
          <a:xfrm>
            <a:off x="5147714" y="3217557"/>
            <a:ext cx="2950559" cy="125436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01"/>
          <p:cNvSpPr txBox="1"/>
          <p:nvPr>
            <p:ph idx="1" type="body"/>
          </p:nvPr>
        </p:nvSpPr>
        <p:spPr>
          <a:xfrm>
            <a:off x="685800" y="2134450"/>
            <a:ext cx="3886200" cy="81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dk1"/>
                </a:solidFill>
              </a:rPr>
              <a:t>heightened focus on investing in product discovery experience. </a:t>
            </a:r>
            <a:endParaRPr sz="2800"/>
          </a:p>
        </p:txBody>
      </p:sp>
      <p:sp>
        <p:nvSpPr>
          <p:cNvPr id="660" name="Google Shape;660;p101"/>
          <p:cNvSpPr/>
          <p:nvPr/>
        </p:nvSpPr>
        <p:spPr>
          <a:xfrm>
            <a:off x="4629975" y="2733275"/>
            <a:ext cx="3967500" cy="563100"/>
          </a:xfrm>
          <a:prstGeom prst="flowChartAlternateProcess">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888888"/>
                </a:solidFill>
                <a:latin typeface="Montserrat"/>
                <a:ea typeface="Montserrat"/>
                <a:cs typeface="Montserrat"/>
                <a:sym typeface="Montserrat"/>
              </a:rPr>
              <a:t>search</a:t>
            </a:r>
            <a:endParaRPr sz="1900">
              <a:solidFill>
                <a:srgbClr val="888888"/>
              </a:solidFill>
              <a:latin typeface="Montserrat"/>
              <a:ea typeface="Montserrat"/>
              <a:cs typeface="Montserrat"/>
              <a:sym typeface="Montserrat"/>
            </a:endParaRPr>
          </a:p>
        </p:txBody>
      </p:sp>
      <p:pic>
        <p:nvPicPr>
          <p:cNvPr id="661" name="Google Shape;661;p101"/>
          <p:cNvPicPr preferRelativeResize="0"/>
          <p:nvPr/>
        </p:nvPicPr>
        <p:blipFill>
          <a:blip r:embed="rId3">
            <a:alphaModFix/>
          </a:blip>
          <a:stretch>
            <a:fillRect/>
          </a:stretch>
        </p:blipFill>
        <p:spPr>
          <a:xfrm>
            <a:off x="8114796" y="2870825"/>
            <a:ext cx="288000" cy="288000"/>
          </a:xfrm>
          <a:prstGeom prst="rect">
            <a:avLst/>
          </a:prstGeom>
          <a:noFill/>
          <a:ln>
            <a:noFill/>
          </a:ln>
        </p:spPr>
      </p:pic>
      <p:sp>
        <p:nvSpPr>
          <p:cNvPr id="662" name="Google Shape;662;p101"/>
          <p:cNvSpPr txBox="1"/>
          <p:nvPr/>
        </p:nvSpPr>
        <p:spPr>
          <a:xfrm>
            <a:off x="659525" y="1987425"/>
            <a:ext cx="35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MERCHANDISING 2023 </a:t>
            </a:r>
            <a:r>
              <a:rPr b="1" lang="en" sz="1000">
                <a:solidFill>
                  <a:schemeClr val="dk1"/>
                </a:solidFill>
                <a:highlight>
                  <a:schemeClr val="accent6"/>
                </a:highlight>
                <a:latin typeface="Montserrat"/>
                <a:ea typeface="Montserrat"/>
                <a:cs typeface="Montserrat"/>
                <a:sym typeface="Montserrat"/>
              </a:rPr>
              <a:t>TREND REPORT</a:t>
            </a:r>
            <a:endParaRPr sz="1000">
              <a:solidFill>
                <a:schemeClr val="dk1"/>
              </a:solidFill>
              <a:highlight>
                <a:schemeClr val="accent6"/>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1000"/>
                                        <p:tgtEl>
                                          <p:spTgt spid="660"/>
                                        </p:tgtEl>
                                        <p:attrNameLst>
                                          <p:attrName>ppt_w</p:attrName>
                                        </p:attrNameLst>
                                      </p:cBhvr>
                                      <p:tavLst>
                                        <p:tav fmla="" tm="0">
                                          <p:val>
                                            <p:strVal val="0"/>
                                          </p:val>
                                        </p:tav>
                                        <p:tav fmla="" tm="100000">
                                          <p:val>
                                            <p:strVal val="#ppt_w"/>
                                          </p:val>
                                        </p:tav>
                                      </p:tavLst>
                                    </p:anim>
                                    <p:anim calcmode="lin" valueType="num">
                                      <p:cBhvr additive="base">
                                        <p:cTn dur="1000"/>
                                        <p:tgtEl>
                                          <p:spTgt spid="6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1000"/>
                                        <p:tgtEl>
                                          <p:spTgt spid="661"/>
                                        </p:tgtEl>
                                        <p:attrNameLst>
                                          <p:attrName>ppt_w</p:attrName>
                                        </p:attrNameLst>
                                      </p:cBhvr>
                                      <p:tavLst>
                                        <p:tav fmla="" tm="0">
                                          <p:val>
                                            <p:strVal val="0"/>
                                          </p:val>
                                        </p:tav>
                                        <p:tav fmla="" tm="100000">
                                          <p:val>
                                            <p:strVal val="#ppt_w"/>
                                          </p:val>
                                        </p:tav>
                                      </p:tavLst>
                                    </p:anim>
                                    <p:anim calcmode="lin" valueType="num">
                                      <p:cBhvr additive="base">
                                        <p:cTn dur="1000"/>
                                        <p:tgtEl>
                                          <p:spTgt spid="6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02"/>
          <p:cNvSpPr txBox="1"/>
          <p:nvPr>
            <p:ph idx="12" type="sldNum"/>
          </p:nvPr>
        </p:nvSpPr>
        <p:spPr>
          <a:xfrm>
            <a:off x="8595308" y="48157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69" name="Google Shape;669;p102"/>
          <p:cNvSpPr/>
          <p:nvPr/>
        </p:nvSpPr>
        <p:spPr>
          <a:xfrm>
            <a:off x="4641425" y="1421575"/>
            <a:ext cx="2835563" cy="472100"/>
          </a:xfrm>
          <a:prstGeom prst="flowChartManualOperation">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t>Homepage</a:t>
            </a:r>
            <a:endParaRPr b="1" sz="700"/>
          </a:p>
        </p:txBody>
      </p:sp>
      <p:sp>
        <p:nvSpPr>
          <p:cNvPr id="670" name="Google Shape;670;p102"/>
          <p:cNvSpPr/>
          <p:nvPr/>
        </p:nvSpPr>
        <p:spPr>
          <a:xfrm>
            <a:off x="5202950" y="1967725"/>
            <a:ext cx="1712225" cy="472075"/>
          </a:xfrm>
          <a:prstGeom prst="flowChartManualOperation">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t>CLP / PLP</a:t>
            </a:r>
            <a:endParaRPr b="1" sz="700"/>
          </a:p>
        </p:txBody>
      </p:sp>
      <p:sp>
        <p:nvSpPr>
          <p:cNvPr id="671" name="Google Shape;671;p102"/>
          <p:cNvSpPr/>
          <p:nvPr/>
        </p:nvSpPr>
        <p:spPr>
          <a:xfrm>
            <a:off x="5557399" y="2513850"/>
            <a:ext cx="1023475" cy="472100"/>
          </a:xfrm>
          <a:prstGeom prst="flowChartManualOperation">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chemeClr val="dk2"/>
                </a:solidFill>
              </a:rPr>
              <a:t>PDP</a:t>
            </a:r>
            <a:endParaRPr b="1" sz="700">
              <a:solidFill>
                <a:schemeClr val="dk2"/>
              </a:solidFill>
            </a:endParaRPr>
          </a:p>
        </p:txBody>
      </p:sp>
      <p:sp>
        <p:nvSpPr>
          <p:cNvPr id="672" name="Google Shape;672;p102"/>
          <p:cNvSpPr/>
          <p:nvPr/>
        </p:nvSpPr>
        <p:spPr>
          <a:xfrm>
            <a:off x="5876069" y="3606100"/>
            <a:ext cx="373025" cy="472100"/>
          </a:xfrm>
          <a:prstGeom prst="flowChartOffpageConnector">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p>
        </p:txBody>
      </p:sp>
      <p:sp>
        <p:nvSpPr>
          <p:cNvPr id="673" name="Google Shape;673;p102"/>
          <p:cNvSpPr/>
          <p:nvPr/>
        </p:nvSpPr>
        <p:spPr>
          <a:xfrm>
            <a:off x="5741999" y="3059975"/>
            <a:ext cx="645675" cy="472100"/>
          </a:xfrm>
          <a:prstGeom prst="flowChartManualOperation">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chemeClr val="lt1"/>
                </a:solidFill>
              </a:rPr>
              <a:t>ATC</a:t>
            </a:r>
            <a:endParaRPr b="1" sz="700">
              <a:solidFill>
                <a:schemeClr val="lt1"/>
              </a:solidFill>
            </a:endParaRPr>
          </a:p>
        </p:txBody>
      </p:sp>
      <p:pic>
        <p:nvPicPr>
          <p:cNvPr id="674" name="Google Shape;674;p102"/>
          <p:cNvPicPr preferRelativeResize="0"/>
          <p:nvPr/>
        </p:nvPicPr>
        <p:blipFill>
          <a:blip r:embed="rId3">
            <a:alphaModFix/>
          </a:blip>
          <a:stretch>
            <a:fillRect/>
          </a:stretch>
        </p:blipFill>
        <p:spPr>
          <a:xfrm>
            <a:off x="5917607" y="3678391"/>
            <a:ext cx="248949" cy="285509"/>
          </a:xfrm>
          <a:prstGeom prst="rect">
            <a:avLst/>
          </a:prstGeom>
          <a:noFill/>
          <a:ln>
            <a:noFill/>
          </a:ln>
        </p:spPr>
      </p:pic>
      <p:cxnSp>
        <p:nvCxnSpPr>
          <p:cNvPr id="675" name="Google Shape;675;p102"/>
          <p:cNvCxnSpPr>
            <a:stCxn id="669" idx="3"/>
            <a:endCxn id="670" idx="3"/>
          </p:cNvCxnSpPr>
          <p:nvPr/>
        </p:nvCxnSpPr>
        <p:spPr>
          <a:xfrm flipH="1">
            <a:off x="6744031" y="1657625"/>
            <a:ext cx="449400" cy="546000"/>
          </a:xfrm>
          <a:prstGeom prst="curvedConnector3">
            <a:avLst>
              <a:gd fmla="val -116056" name="adj1"/>
            </a:avLst>
          </a:prstGeom>
          <a:noFill/>
          <a:ln cap="flat" cmpd="sng" w="9525">
            <a:solidFill>
              <a:schemeClr val="dk2"/>
            </a:solidFill>
            <a:prstDash val="dot"/>
            <a:round/>
            <a:headEnd len="med" w="med" type="none"/>
            <a:tailEnd len="med" w="med" type="none"/>
          </a:ln>
        </p:spPr>
      </p:cxnSp>
      <p:cxnSp>
        <p:nvCxnSpPr>
          <p:cNvPr id="676" name="Google Shape;676;p102"/>
          <p:cNvCxnSpPr>
            <a:stCxn id="670" idx="3"/>
            <a:endCxn id="671" idx="3"/>
          </p:cNvCxnSpPr>
          <p:nvPr/>
        </p:nvCxnSpPr>
        <p:spPr>
          <a:xfrm flipH="1">
            <a:off x="6478453" y="2203763"/>
            <a:ext cx="265500" cy="546000"/>
          </a:xfrm>
          <a:prstGeom prst="curvedConnector3">
            <a:avLst>
              <a:gd fmla="val -154298" name="adj1"/>
            </a:avLst>
          </a:prstGeom>
          <a:noFill/>
          <a:ln cap="flat" cmpd="sng" w="9525">
            <a:solidFill>
              <a:schemeClr val="dk2"/>
            </a:solidFill>
            <a:prstDash val="dot"/>
            <a:round/>
            <a:headEnd len="med" w="med" type="none"/>
            <a:tailEnd len="med" w="med" type="none"/>
          </a:ln>
        </p:spPr>
      </p:cxnSp>
      <p:cxnSp>
        <p:nvCxnSpPr>
          <p:cNvPr id="677" name="Google Shape;677;p102"/>
          <p:cNvCxnSpPr>
            <a:stCxn id="671" idx="3"/>
            <a:endCxn id="673" idx="3"/>
          </p:cNvCxnSpPr>
          <p:nvPr/>
        </p:nvCxnSpPr>
        <p:spPr>
          <a:xfrm flipH="1">
            <a:off x="6323127" y="2749900"/>
            <a:ext cx="155400" cy="546000"/>
          </a:xfrm>
          <a:prstGeom prst="curvedConnector3">
            <a:avLst>
              <a:gd fmla="val -219138" name="adj1"/>
            </a:avLst>
          </a:prstGeom>
          <a:noFill/>
          <a:ln cap="flat" cmpd="sng" w="9525">
            <a:solidFill>
              <a:schemeClr val="dk2"/>
            </a:solidFill>
            <a:prstDash val="dot"/>
            <a:round/>
            <a:headEnd len="med" w="med" type="none"/>
            <a:tailEnd len="med" w="med" type="none"/>
          </a:ln>
        </p:spPr>
      </p:cxnSp>
      <p:cxnSp>
        <p:nvCxnSpPr>
          <p:cNvPr id="678" name="Google Shape;678;p102"/>
          <p:cNvCxnSpPr>
            <a:stCxn id="673" idx="3"/>
            <a:endCxn id="672" idx="3"/>
          </p:cNvCxnSpPr>
          <p:nvPr/>
        </p:nvCxnSpPr>
        <p:spPr>
          <a:xfrm flipH="1">
            <a:off x="6249007" y="3296025"/>
            <a:ext cx="74100" cy="546000"/>
          </a:xfrm>
          <a:prstGeom prst="curvedConnector3">
            <a:avLst>
              <a:gd fmla="val -408492" name="adj1"/>
            </a:avLst>
          </a:prstGeom>
          <a:noFill/>
          <a:ln cap="flat" cmpd="sng" w="9525">
            <a:solidFill>
              <a:schemeClr val="dk2"/>
            </a:solidFill>
            <a:prstDash val="dot"/>
            <a:round/>
            <a:headEnd len="med" w="med" type="none"/>
            <a:tailEnd len="med" w="med" type="none"/>
          </a:ln>
        </p:spPr>
      </p:cxnSp>
      <p:sp>
        <p:nvSpPr>
          <p:cNvPr id="679" name="Google Shape;679;p102"/>
          <p:cNvSpPr txBox="1"/>
          <p:nvPr/>
        </p:nvSpPr>
        <p:spPr>
          <a:xfrm>
            <a:off x="7589213" y="1672152"/>
            <a:ext cx="1229892" cy="416288"/>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700">
                <a:solidFill>
                  <a:schemeClr val="dk2"/>
                </a:solidFill>
              </a:rPr>
              <a:t>Engagement/click through</a:t>
            </a:r>
            <a:endParaRPr sz="1300">
              <a:solidFill>
                <a:schemeClr val="dk2"/>
              </a:solidFill>
            </a:endParaRPr>
          </a:p>
        </p:txBody>
      </p:sp>
      <p:sp>
        <p:nvSpPr>
          <p:cNvPr id="680" name="Google Shape;680;p102"/>
          <p:cNvSpPr txBox="1"/>
          <p:nvPr/>
        </p:nvSpPr>
        <p:spPr>
          <a:xfrm>
            <a:off x="7088571" y="2234474"/>
            <a:ext cx="1659810" cy="416288"/>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700">
                <a:solidFill>
                  <a:schemeClr val="accent3"/>
                </a:solidFill>
              </a:rPr>
              <a:t>Category to Product Page</a:t>
            </a:r>
            <a:endParaRPr b="1" sz="700">
              <a:solidFill>
                <a:schemeClr val="accent3"/>
              </a:solidFill>
            </a:endParaRPr>
          </a:p>
          <a:p>
            <a:pPr indent="0" lvl="0" marL="0" rtl="0" algn="l">
              <a:lnSpc>
                <a:spcPct val="115000"/>
              </a:lnSpc>
              <a:spcBef>
                <a:spcPts val="0"/>
              </a:spcBef>
              <a:spcAft>
                <a:spcPts val="0"/>
              </a:spcAft>
              <a:buNone/>
            </a:pPr>
            <a:r>
              <a:rPr lang="en" sz="700">
                <a:solidFill>
                  <a:schemeClr val="accent3"/>
                </a:solidFill>
              </a:rPr>
              <a:t>Product Views</a:t>
            </a:r>
            <a:endParaRPr sz="1300">
              <a:solidFill>
                <a:schemeClr val="accent3"/>
              </a:solidFill>
            </a:endParaRPr>
          </a:p>
        </p:txBody>
      </p:sp>
      <p:sp>
        <p:nvSpPr>
          <p:cNvPr id="681" name="Google Shape;681;p102"/>
          <p:cNvSpPr txBox="1"/>
          <p:nvPr/>
        </p:nvSpPr>
        <p:spPr>
          <a:xfrm>
            <a:off x="6760079" y="2810198"/>
            <a:ext cx="1855722" cy="416288"/>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700">
                <a:solidFill>
                  <a:schemeClr val="accent2"/>
                </a:solidFill>
              </a:rPr>
              <a:t>Product Page to Add to List</a:t>
            </a:r>
            <a:endParaRPr b="1" sz="700">
              <a:solidFill>
                <a:schemeClr val="accent2"/>
              </a:solidFill>
            </a:endParaRPr>
          </a:p>
          <a:p>
            <a:pPr indent="0" lvl="0" marL="0" rtl="0" algn="l">
              <a:lnSpc>
                <a:spcPct val="115000"/>
              </a:lnSpc>
              <a:spcBef>
                <a:spcPts val="0"/>
              </a:spcBef>
              <a:spcAft>
                <a:spcPts val="0"/>
              </a:spcAft>
              <a:buNone/>
            </a:pPr>
            <a:r>
              <a:rPr b="1" lang="en" sz="700">
                <a:solidFill>
                  <a:schemeClr val="accent2"/>
                </a:solidFill>
              </a:rPr>
              <a:t>Add to Cart</a:t>
            </a:r>
            <a:endParaRPr b="1" sz="700">
              <a:solidFill>
                <a:schemeClr val="accent2"/>
              </a:solidFill>
            </a:endParaRPr>
          </a:p>
        </p:txBody>
      </p:sp>
      <p:sp>
        <p:nvSpPr>
          <p:cNvPr id="682" name="Google Shape;682;p102"/>
          <p:cNvSpPr txBox="1"/>
          <p:nvPr/>
        </p:nvSpPr>
        <p:spPr>
          <a:xfrm>
            <a:off x="6584969" y="3386495"/>
            <a:ext cx="2013812" cy="416288"/>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700">
                <a:solidFill>
                  <a:schemeClr val="dk2"/>
                </a:solidFill>
              </a:rPr>
              <a:t>Add to List to Checkout</a:t>
            </a:r>
            <a:endParaRPr b="1" sz="700">
              <a:solidFill>
                <a:schemeClr val="dk2"/>
              </a:solidFill>
            </a:endParaRPr>
          </a:p>
          <a:p>
            <a:pPr indent="0" lvl="0" marL="0" rtl="0" algn="l">
              <a:lnSpc>
                <a:spcPct val="115000"/>
              </a:lnSpc>
              <a:spcBef>
                <a:spcPts val="0"/>
              </a:spcBef>
              <a:spcAft>
                <a:spcPts val="0"/>
              </a:spcAft>
              <a:buNone/>
            </a:pPr>
            <a:r>
              <a:rPr lang="en" sz="700">
                <a:solidFill>
                  <a:schemeClr val="dk2"/>
                </a:solidFill>
              </a:rPr>
              <a:t>Purchase, increase basket size</a:t>
            </a:r>
            <a:endParaRPr sz="1300">
              <a:solidFill>
                <a:schemeClr val="dk2"/>
              </a:solidFill>
            </a:endParaRPr>
          </a:p>
        </p:txBody>
      </p:sp>
      <p:sp>
        <p:nvSpPr>
          <p:cNvPr id="683" name="Google Shape;683;p102"/>
          <p:cNvSpPr txBox="1"/>
          <p:nvPr/>
        </p:nvSpPr>
        <p:spPr>
          <a:xfrm>
            <a:off x="7589208" y="1329010"/>
            <a:ext cx="1554779" cy="338585"/>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000">
                <a:solidFill>
                  <a:schemeClr val="dk1"/>
                </a:solidFill>
                <a:highlight>
                  <a:schemeClr val="accent1"/>
                </a:highlight>
              </a:rPr>
              <a:t>Primary KPIs</a:t>
            </a:r>
            <a:endParaRPr i="1" sz="1600">
              <a:solidFill>
                <a:schemeClr val="dk1"/>
              </a:solidFill>
              <a:highlight>
                <a:schemeClr val="accent1"/>
              </a:highlight>
            </a:endParaRPr>
          </a:p>
        </p:txBody>
      </p:sp>
      <p:sp>
        <p:nvSpPr>
          <p:cNvPr id="684" name="Google Shape;684;p102"/>
          <p:cNvSpPr/>
          <p:nvPr/>
        </p:nvSpPr>
        <p:spPr>
          <a:xfrm>
            <a:off x="7448028" y="1768880"/>
            <a:ext cx="208973" cy="239662"/>
          </a:xfrm>
          <a:prstGeom prst="mathMultiply">
            <a:avLst>
              <a:gd fmla="val 23520" name="adj1"/>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02"/>
          <p:cNvSpPr/>
          <p:nvPr/>
        </p:nvSpPr>
        <p:spPr>
          <a:xfrm>
            <a:off x="6915170" y="2331212"/>
            <a:ext cx="208973" cy="239662"/>
          </a:xfrm>
          <a:prstGeom prst="mathMultiply">
            <a:avLst>
              <a:gd fmla="val 23520"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02"/>
          <p:cNvSpPr/>
          <p:nvPr/>
        </p:nvSpPr>
        <p:spPr>
          <a:xfrm>
            <a:off x="6580878" y="2906937"/>
            <a:ext cx="208973" cy="239662"/>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02"/>
          <p:cNvSpPr/>
          <p:nvPr/>
        </p:nvSpPr>
        <p:spPr>
          <a:xfrm>
            <a:off x="6408884" y="3483234"/>
            <a:ext cx="208973" cy="239662"/>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02"/>
          <p:cNvSpPr/>
          <p:nvPr/>
        </p:nvSpPr>
        <p:spPr>
          <a:xfrm>
            <a:off x="2040059" y="3240645"/>
            <a:ext cx="1417800" cy="1914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800">
                <a:solidFill>
                  <a:schemeClr val="lt1"/>
                </a:solidFill>
                <a:latin typeface="Montserrat"/>
                <a:ea typeface="Montserrat"/>
                <a:cs typeface="Montserrat"/>
                <a:sym typeface="Montserrat"/>
              </a:rPr>
              <a:t>Bloomreach Recs</a:t>
            </a:r>
            <a:endParaRPr b="1" i="0" sz="800" u="none" cap="none" strike="noStrike">
              <a:solidFill>
                <a:schemeClr val="lt1"/>
              </a:solidFill>
              <a:latin typeface="Montserrat"/>
              <a:ea typeface="Montserrat"/>
              <a:cs typeface="Montserrat"/>
              <a:sym typeface="Montserrat"/>
            </a:endParaRPr>
          </a:p>
        </p:txBody>
      </p:sp>
      <p:sp>
        <p:nvSpPr>
          <p:cNvPr id="689" name="Google Shape;689;p102"/>
          <p:cNvSpPr/>
          <p:nvPr/>
        </p:nvSpPr>
        <p:spPr>
          <a:xfrm>
            <a:off x="738009" y="1793283"/>
            <a:ext cx="1417800" cy="1914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800">
                <a:solidFill>
                  <a:schemeClr val="lt1"/>
                </a:solidFill>
                <a:latin typeface="Montserrat"/>
                <a:ea typeface="Montserrat"/>
                <a:cs typeface="Montserrat"/>
                <a:sym typeface="Montserrat"/>
              </a:rPr>
              <a:t>Bloomreach Search</a:t>
            </a:r>
            <a:endParaRPr b="1" i="0" sz="800" u="none" cap="none" strike="noStrike">
              <a:solidFill>
                <a:schemeClr val="lt1"/>
              </a:solidFill>
              <a:latin typeface="Montserrat"/>
              <a:ea typeface="Montserrat"/>
              <a:cs typeface="Montserrat"/>
              <a:sym typeface="Montserrat"/>
            </a:endParaRPr>
          </a:p>
        </p:txBody>
      </p:sp>
      <p:pic>
        <p:nvPicPr>
          <p:cNvPr id="690" name="Google Shape;690;p102"/>
          <p:cNvPicPr preferRelativeResize="0"/>
          <p:nvPr/>
        </p:nvPicPr>
        <p:blipFill>
          <a:blip r:embed="rId4">
            <a:alphaModFix/>
          </a:blip>
          <a:stretch>
            <a:fillRect/>
          </a:stretch>
        </p:blipFill>
        <p:spPr>
          <a:xfrm>
            <a:off x="546702" y="1984608"/>
            <a:ext cx="1800294" cy="1136107"/>
          </a:xfrm>
          <a:prstGeom prst="rect">
            <a:avLst/>
          </a:prstGeom>
          <a:noFill/>
          <a:ln>
            <a:noFill/>
          </a:ln>
        </p:spPr>
      </p:pic>
      <p:pic>
        <p:nvPicPr>
          <p:cNvPr id="691" name="Google Shape;691;p102"/>
          <p:cNvPicPr preferRelativeResize="0"/>
          <p:nvPr/>
        </p:nvPicPr>
        <p:blipFill>
          <a:blip r:embed="rId5">
            <a:alphaModFix/>
          </a:blip>
          <a:stretch>
            <a:fillRect/>
          </a:stretch>
        </p:blipFill>
        <p:spPr>
          <a:xfrm>
            <a:off x="2869207" y="2015249"/>
            <a:ext cx="1855199" cy="1136100"/>
          </a:xfrm>
          <a:prstGeom prst="rect">
            <a:avLst/>
          </a:prstGeom>
          <a:noFill/>
          <a:ln>
            <a:noFill/>
          </a:ln>
        </p:spPr>
      </p:pic>
      <p:sp>
        <p:nvSpPr>
          <p:cNvPr id="692" name="Google Shape;692;p102"/>
          <p:cNvSpPr/>
          <p:nvPr/>
        </p:nvSpPr>
        <p:spPr>
          <a:xfrm>
            <a:off x="3087977" y="1793275"/>
            <a:ext cx="1417800" cy="1914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800">
                <a:solidFill>
                  <a:schemeClr val="lt1"/>
                </a:solidFill>
                <a:latin typeface="Montserrat"/>
                <a:ea typeface="Montserrat"/>
                <a:cs typeface="Montserrat"/>
                <a:sym typeface="Montserrat"/>
              </a:rPr>
              <a:t>Bloomreach Content</a:t>
            </a:r>
            <a:endParaRPr b="1" i="0" sz="800" u="none" cap="none" strike="noStrike">
              <a:solidFill>
                <a:schemeClr val="lt1"/>
              </a:solidFill>
              <a:latin typeface="Montserrat"/>
              <a:ea typeface="Montserrat"/>
              <a:cs typeface="Montserrat"/>
              <a:sym typeface="Montserrat"/>
            </a:endParaRPr>
          </a:p>
        </p:txBody>
      </p:sp>
      <p:pic>
        <p:nvPicPr>
          <p:cNvPr id="693" name="Google Shape;693;p102"/>
          <p:cNvPicPr preferRelativeResize="0"/>
          <p:nvPr/>
        </p:nvPicPr>
        <p:blipFill>
          <a:blip r:embed="rId6">
            <a:alphaModFix/>
          </a:blip>
          <a:stretch>
            <a:fillRect/>
          </a:stretch>
        </p:blipFill>
        <p:spPr>
          <a:xfrm>
            <a:off x="1721550" y="3722900"/>
            <a:ext cx="2182188" cy="355150"/>
          </a:xfrm>
          <a:prstGeom prst="rect">
            <a:avLst/>
          </a:prstGeom>
          <a:noFill/>
          <a:ln>
            <a:noFill/>
          </a:ln>
        </p:spPr>
      </p:pic>
      <p:sp>
        <p:nvSpPr>
          <p:cNvPr id="694" name="Google Shape;694;p102"/>
          <p:cNvSpPr txBox="1"/>
          <p:nvPr/>
        </p:nvSpPr>
        <p:spPr>
          <a:xfrm>
            <a:off x="1648150" y="3487400"/>
            <a:ext cx="1170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latin typeface="Montserrat"/>
                <a:ea typeface="Montserrat"/>
                <a:cs typeface="Montserrat"/>
                <a:sym typeface="Montserrat"/>
              </a:rPr>
              <a:t>Trending Products</a:t>
            </a:r>
            <a:endParaRPr b="1" sz="600">
              <a:latin typeface="Montserrat"/>
              <a:ea typeface="Montserrat"/>
              <a:cs typeface="Montserrat"/>
              <a:sym typeface="Montserrat"/>
            </a:endParaRPr>
          </a:p>
        </p:txBody>
      </p:sp>
      <p:sp>
        <p:nvSpPr>
          <p:cNvPr id="695" name="Google Shape;695;p102"/>
          <p:cNvSpPr txBox="1"/>
          <p:nvPr>
            <p:ph type="title"/>
          </p:nvPr>
        </p:nvSpPr>
        <p:spPr>
          <a:xfrm>
            <a:off x="685800" y="445025"/>
            <a:ext cx="57615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000">
                <a:solidFill>
                  <a:schemeClr val="dk1"/>
                </a:solidFill>
              </a:rPr>
              <a:t>Building a strategy</a:t>
            </a:r>
            <a:r>
              <a:rPr lang="en" sz="2000">
                <a:solidFill>
                  <a:schemeClr val="dk1"/>
                </a:solidFill>
              </a:rPr>
              <a:t>: </a:t>
            </a:r>
            <a:r>
              <a:rPr b="0" lang="en" sz="2000">
                <a:solidFill>
                  <a:schemeClr val="dk1"/>
                </a:solidFill>
              </a:rPr>
              <a:t>micro conversions</a:t>
            </a:r>
            <a:endParaRPr b="0"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85"/>
          <p:cNvSpPr txBox="1"/>
          <p:nvPr/>
        </p:nvSpPr>
        <p:spPr>
          <a:xfrm>
            <a:off x="723450" y="2837757"/>
            <a:ext cx="4609200" cy="1280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 sz="1600">
                <a:solidFill>
                  <a:srgbClr val="002840"/>
                </a:solidFill>
                <a:latin typeface="Montserrat"/>
                <a:ea typeface="Montserrat"/>
                <a:cs typeface="Montserrat"/>
                <a:sym typeface="Montserrat"/>
              </a:rPr>
              <a:t>Dual time-zone</a:t>
            </a:r>
            <a:r>
              <a:rPr lang="en" sz="1600">
                <a:solidFill>
                  <a:srgbClr val="002840"/>
                </a:solidFill>
                <a:latin typeface="Montserrat"/>
                <a:ea typeface="Montserrat"/>
                <a:cs typeface="Montserrat"/>
                <a:sym typeface="Montserrat"/>
              </a:rPr>
              <a:t> - we will now have two versions of every Best Practices session for US vs. EMEA beginning in March</a:t>
            </a:r>
            <a:endParaRPr sz="1600">
              <a:solidFill>
                <a:srgbClr val="002840"/>
              </a:solidFill>
              <a:latin typeface="Montserrat"/>
              <a:ea typeface="Montserrat"/>
              <a:cs typeface="Montserrat"/>
              <a:sym typeface="Montserrat"/>
            </a:endParaRPr>
          </a:p>
        </p:txBody>
      </p:sp>
      <p:sp>
        <p:nvSpPr>
          <p:cNvPr id="433" name="Google Shape;433;p85"/>
          <p:cNvSpPr/>
          <p:nvPr/>
        </p:nvSpPr>
        <p:spPr>
          <a:xfrm>
            <a:off x="709188" y="1624464"/>
            <a:ext cx="433800" cy="3999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1</a:t>
            </a:r>
            <a:endParaRPr b="1"/>
          </a:p>
        </p:txBody>
      </p:sp>
      <p:sp>
        <p:nvSpPr>
          <p:cNvPr id="434" name="Google Shape;434;p85"/>
          <p:cNvSpPr/>
          <p:nvPr/>
        </p:nvSpPr>
        <p:spPr>
          <a:xfrm>
            <a:off x="709188" y="3117938"/>
            <a:ext cx="433800" cy="3999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2</a:t>
            </a:r>
            <a:endParaRPr b="1"/>
          </a:p>
        </p:txBody>
      </p:sp>
      <p:sp>
        <p:nvSpPr>
          <p:cNvPr id="435" name="Google Shape;435;p85"/>
          <p:cNvSpPr txBox="1"/>
          <p:nvPr/>
        </p:nvSpPr>
        <p:spPr>
          <a:xfrm>
            <a:off x="709200" y="1378181"/>
            <a:ext cx="4545900" cy="923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rgbClr val="002840"/>
                </a:solidFill>
                <a:latin typeface="Montserrat"/>
                <a:ea typeface="Montserrat"/>
                <a:cs typeface="Montserrat"/>
                <a:sym typeface="Montserrat"/>
              </a:rPr>
              <a:t>Library</a:t>
            </a:r>
            <a:r>
              <a:rPr lang="en" sz="1600">
                <a:solidFill>
                  <a:srgbClr val="002840"/>
                </a:solidFill>
                <a:latin typeface="Montserrat"/>
                <a:ea typeface="Montserrat"/>
                <a:cs typeface="Montserrat"/>
                <a:sym typeface="Montserrat"/>
              </a:rPr>
              <a:t> - we will now have a living library of all Best Practices Sessions that you can view at any time for free</a:t>
            </a:r>
            <a:endParaRPr sz="1600">
              <a:solidFill>
                <a:srgbClr val="002840"/>
              </a:solidFill>
              <a:latin typeface="Montserrat"/>
              <a:ea typeface="Montserrat"/>
              <a:cs typeface="Montserrat"/>
              <a:sym typeface="Montserrat"/>
            </a:endParaRPr>
          </a:p>
        </p:txBody>
      </p:sp>
      <p:pic>
        <p:nvPicPr>
          <p:cNvPr id="436" name="Google Shape;436;p85"/>
          <p:cNvPicPr preferRelativeResize="0"/>
          <p:nvPr/>
        </p:nvPicPr>
        <p:blipFill>
          <a:blip r:embed="rId3">
            <a:alphaModFix/>
          </a:blip>
          <a:stretch>
            <a:fillRect/>
          </a:stretch>
        </p:blipFill>
        <p:spPr>
          <a:xfrm>
            <a:off x="5705900" y="1821085"/>
            <a:ext cx="2868449" cy="1501324"/>
          </a:xfrm>
          <a:prstGeom prst="rect">
            <a:avLst/>
          </a:prstGeom>
          <a:noFill/>
          <a:ln>
            <a:noFill/>
          </a:ln>
        </p:spPr>
      </p:pic>
      <p:sp>
        <p:nvSpPr>
          <p:cNvPr id="437" name="Google Shape;437;p85"/>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New Year, New Platform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103"/>
          <p:cNvGrpSpPr/>
          <p:nvPr/>
        </p:nvGrpSpPr>
        <p:grpSpPr>
          <a:xfrm>
            <a:off x="4423571" y="1915727"/>
            <a:ext cx="1800102" cy="1800102"/>
            <a:chOff x="3664038" y="1663782"/>
            <a:chExt cx="1815900" cy="1815900"/>
          </a:xfrm>
        </p:grpSpPr>
        <p:sp>
          <p:nvSpPr>
            <p:cNvPr id="701" name="Google Shape;701;p103"/>
            <p:cNvSpPr/>
            <p:nvPr/>
          </p:nvSpPr>
          <p:spPr>
            <a:xfrm>
              <a:off x="3664038" y="1663782"/>
              <a:ext cx="1815900" cy="1815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03"/>
            <p:cNvSpPr txBox="1"/>
            <p:nvPr/>
          </p:nvSpPr>
          <p:spPr>
            <a:xfrm>
              <a:off x="3664042" y="2137250"/>
              <a:ext cx="1250400" cy="8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chemeClr val="dk1"/>
                </a:solidFill>
                <a:latin typeface="Permanent Marker"/>
                <a:ea typeface="Permanent Marker"/>
                <a:cs typeface="Permanent Marker"/>
                <a:sym typeface="Permanent Marker"/>
              </a:endParaRPr>
            </a:p>
            <a:p>
              <a:pPr indent="0" lvl="0" marL="0" rtl="0" algn="ctr">
                <a:spcBef>
                  <a:spcPts val="0"/>
                </a:spcBef>
                <a:spcAft>
                  <a:spcPts val="0"/>
                </a:spcAft>
                <a:buNone/>
              </a:pPr>
              <a:r>
                <a:rPr lang="en" sz="1300">
                  <a:solidFill>
                    <a:schemeClr val="dk1"/>
                  </a:solidFill>
                  <a:latin typeface="Permanent Marker"/>
                  <a:ea typeface="Permanent Marker"/>
                  <a:cs typeface="Permanent Marker"/>
                  <a:sym typeface="Permanent Marker"/>
                </a:rPr>
                <a:t>Business assumptions </a:t>
              </a:r>
              <a:endParaRPr sz="1300">
                <a:solidFill>
                  <a:schemeClr val="dk1"/>
                </a:solidFill>
                <a:latin typeface="Permanent Marker"/>
                <a:ea typeface="Permanent Marker"/>
                <a:cs typeface="Permanent Marker"/>
                <a:sym typeface="Permanent Marker"/>
              </a:endParaRPr>
            </a:p>
            <a:p>
              <a:pPr indent="0" lvl="0" marL="0" rtl="0" algn="ctr">
                <a:spcBef>
                  <a:spcPts val="0"/>
                </a:spcBef>
                <a:spcAft>
                  <a:spcPts val="0"/>
                </a:spcAft>
                <a:buNone/>
              </a:pPr>
              <a:r>
                <a:rPr lang="en" sz="1300">
                  <a:solidFill>
                    <a:schemeClr val="dk1"/>
                  </a:solidFill>
                  <a:latin typeface="Permanent Marker"/>
                  <a:ea typeface="Permanent Marker"/>
                  <a:cs typeface="Permanent Marker"/>
                  <a:sym typeface="Permanent Marker"/>
                </a:rPr>
                <a:t>&amp; priorities</a:t>
              </a:r>
              <a:endParaRPr sz="1300">
                <a:solidFill>
                  <a:schemeClr val="dk1"/>
                </a:solidFill>
                <a:latin typeface="Permanent Marker"/>
                <a:ea typeface="Permanent Marker"/>
                <a:cs typeface="Permanent Marker"/>
                <a:sym typeface="Permanent Marker"/>
              </a:endParaRPr>
            </a:p>
            <a:p>
              <a:pPr indent="0" lvl="0" marL="0" rtl="0" algn="ctr">
                <a:spcBef>
                  <a:spcPts val="0"/>
                </a:spcBef>
                <a:spcAft>
                  <a:spcPts val="0"/>
                </a:spcAft>
                <a:buNone/>
              </a:pPr>
              <a:r>
                <a:t/>
              </a:r>
              <a:endParaRPr sz="1300">
                <a:solidFill>
                  <a:schemeClr val="dk1"/>
                </a:solidFill>
                <a:latin typeface="Permanent Marker"/>
                <a:ea typeface="Permanent Marker"/>
                <a:cs typeface="Permanent Marker"/>
                <a:sym typeface="Permanent Marker"/>
              </a:endParaRPr>
            </a:p>
          </p:txBody>
        </p:sp>
      </p:grpSp>
      <p:grpSp>
        <p:nvGrpSpPr>
          <p:cNvPr id="703" name="Google Shape;703;p103"/>
          <p:cNvGrpSpPr/>
          <p:nvPr/>
        </p:nvGrpSpPr>
        <p:grpSpPr>
          <a:xfrm>
            <a:off x="6500646" y="1915727"/>
            <a:ext cx="1800102" cy="1800102"/>
            <a:chOff x="3664038" y="1663782"/>
            <a:chExt cx="1815900" cy="1815900"/>
          </a:xfrm>
        </p:grpSpPr>
        <p:sp>
          <p:nvSpPr>
            <p:cNvPr id="704" name="Google Shape;704;p103"/>
            <p:cNvSpPr/>
            <p:nvPr/>
          </p:nvSpPr>
          <p:spPr>
            <a:xfrm>
              <a:off x="3664038" y="1663782"/>
              <a:ext cx="1815900" cy="1815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03"/>
            <p:cNvSpPr txBox="1"/>
            <p:nvPr/>
          </p:nvSpPr>
          <p:spPr>
            <a:xfrm>
              <a:off x="4325549" y="2158484"/>
              <a:ext cx="1023600" cy="8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ermanent Marker"/>
                  <a:ea typeface="Permanent Marker"/>
                  <a:cs typeface="Permanent Marker"/>
                  <a:sym typeface="Permanent Marker"/>
                </a:rPr>
                <a:t>What the </a:t>
              </a:r>
              <a:endParaRPr sz="1300">
                <a:solidFill>
                  <a:schemeClr val="dk1"/>
                </a:solidFill>
                <a:latin typeface="Permanent Marker"/>
                <a:ea typeface="Permanent Marker"/>
                <a:cs typeface="Permanent Marker"/>
                <a:sym typeface="Permanent Marker"/>
              </a:endParaRPr>
            </a:p>
            <a:p>
              <a:pPr indent="0" lvl="0" marL="0" rtl="0" algn="ctr">
                <a:spcBef>
                  <a:spcPts val="0"/>
                </a:spcBef>
                <a:spcAft>
                  <a:spcPts val="0"/>
                </a:spcAft>
                <a:buNone/>
              </a:pPr>
              <a:r>
                <a:rPr b="1" lang="en" sz="1300">
                  <a:solidFill>
                    <a:schemeClr val="dk1"/>
                  </a:solidFill>
                  <a:latin typeface="Permanent Marker"/>
                  <a:ea typeface="Permanent Marker"/>
                  <a:cs typeface="Permanent Marker"/>
                  <a:sym typeface="Permanent Marker"/>
                </a:rPr>
                <a:t>data</a:t>
              </a:r>
              <a:r>
                <a:rPr lang="en" sz="1300">
                  <a:solidFill>
                    <a:schemeClr val="dk1"/>
                  </a:solidFill>
                  <a:latin typeface="Permanent Marker"/>
                  <a:ea typeface="Permanent Marker"/>
                  <a:cs typeface="Permanent Marker"/>
                  <a:sym typeface="Permanent Marker"/>
                </a:rPr>
                <a:t> is telling you</a:t>
              </a:r>
              <a:endParaRPr sz="1300">
                <a:solidFill>
                  <a:schemeClr val="dk1"/>
                </a:solidFill>
                <a:latin typeface="Permanent Marker"/>
                <a:ea typeface="Permanent Marker"/>
                <a:cs typeface="Permanent Marker"/>
                <a:sym typeface="Permanent Marker"/>
              </a:endParaRPr>
            </a:p>
          </p:txBody>
        </p:sp>
      </p:grpSp>
      <p:sp>
        <p:nvSpPr>
          <p:cNvPr id="706" name="Google Shape;706;p103"/>
          <p:cNvSpPr txBox="1"/>
          <p:nvPr>
            <p:ph idx="1" type="body"/>
          </p:nvPr>
        </p:nvSpPr>
        <p:spPr>
          <a:xfrm>
            <a:off x="685800" y="2134450"/>
            <a:ext cx="3886200" cy="81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dk1"/>
                </a:solidFill>
              </a:rPr>
              <a:t>consumer intent merchandising.</a:t>
            </a:r>
            <a:endParaRPr sz="2800"/>
          </a:p>
        </p:txBody>
      </p:sp>
      <p:sp>
        <p:nvSpPr>
          <p:cNvPr id="707" name="Google Shape;707;p103"/>
          <p:cNvSpPr txBox="1"/>
          <p:nvPr/>
        </p:nvSpPr>
        <p:spPr>
          <a:xfrm rot="-145982">
            <a:off x="5907699" y="2377135"/>
            <a:ext cx="1109500" cy="87729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FFFFFF"/>
                </a:solidFill>
                <a:latin typeface="Permanent Marker"/>
                <a:ea typeface="Permanent Marker"/>
                <a:cs typeface="Permanent Marker"/>
                <a:sym typeface="Permanent Marker"/>
              </a:rPr>
              <a:t>The Winning strategy</a:t>
            </a:r>
            <a:endParaRPr sz="1500">
              <a:solidFill>
                <a:srgbClr val="FFFFFF"/>
              </a:solidFill>
              <a:latin typeface="Permanent Marker"/>
              <a:ea typeface="Permanent Marker"/>
              <a:cs typeface="Permanent Marker"/>
              <a:sym typeface="Permanent Marker"/>
            </a:endParaRPr>
          </a:p>
        </p:txBody>
      </p:sp>
      <p:grpSp>
        <p:nvGrpSpPr>
          <p:cNvPr id="708" name="Google Shape;708;p103"/>
          <p:cNvGrpSpPr/>
          <p:nvPr/>
        </p:nvGrpSpPr>
        <p:grpSpPr>
          <a:xfrm>
            <a:off x="5600149" y="1882081"/>
            <a:ext cx="1524811" cy="1712938"/>
            <a:chOff x="3664038" y="1663782"/>
            <a:chExt cx="1815900" cy="1815900"/>
          </a:xfrm>
        </p:grpSpPr>
        <p:sp>
          <p:nvSpPr>
            <p:cNvPr id="709" name="Google Shape;709;p103"/>
            <p:cNvSpPr/>
            <p:nvPr/>
          </p:nvSpPr>
          <p:spPr>
            <a:xfrm>
              <a:off x="3664038" y="1663782"/>
              <a:ext cx="1815900" cy="1815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03"/>
            <p:cNvSpPr txBox="1"/>
            <p:nvPr/>
          </p:nvSpPr>
          <p:spPr>
            <a:xfrm>
              <a:off x="3899988" y="2158482"/>
              <a:ext cx="1344000" cy="826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Permanent Marker"/>
                  <a:ea typeface="Permanent Marker"/>
                  <a:cs typeface="Permanent Marker"/>
                  <a:sym typeface="Permanent Marker"/>
                </a:rPr>
                <a:t>The Winning strategy</a:t>
              </a:r>
              <a:endParaRPr b="1">
                <a:solidFill>
                  <a:srgbClr val="FFFFFF"/>
                </a:solidFill>
                <a:latin typeface="Roboto"/>
                <a:ea typeface="Roboto"/>
                <a:cs typeface="Roboto"/>
                <a:sym typeface="Roboto"/>
              </a:endParaRPr>
            </a:p>
          </p:txBody>
        </p:sp>
      </p:grpSp>
      <p:sp>
        <p:nvSpPr>
          <p:cNvPr id="711" name="Google Shape;711;p103"/>
          <p:cNvSpPr txBox="1"/>
          <p:nvPr/>
        </p:nvSpPr>
        <p:spPr>
          <a:xfrm>
            <a:off x="659525" y="1987425"/>
            <a:ext cx="35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MERCHANDISING 2023 </a:t>
            </a:r>
            <a:r>
              <a:rPr b="1" lang="en" sz="1000">
                <a:solidFill>
                  <a:schemeClr val="dk1"/>
                </a:solidFill>
                <a:highlight>
                  <a:schemeClr val="accent6"/>
                </a:highlight>
                <a:latin typeface="Montserrat"/>
                <a:ea typeface="Montserrat"/>
                <a:cs typeface="Montserrat"/>
                <a:sym typeface="Montserrat"/>
              </a:rPr>
              <a:t>TREND REPORT</a:t>
            </a:r>
            <a:endParaRPr sz="1000">
              <a:solidFill>
                <a:schemeClr val="dk1"/>
              </a:solidFill>
              <a:highlight>
                <a:schemeClr val="accent6"/>
              </a:highlight>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04"/>
          <p:cNvSpPr/>
          <p:nvPr/>
        </p:nvSpPr>
        <p:spPr>
          <a:xfrm>
            <a:off x="781175" y="1588575"/>
            <a:ext cx="5058300" cy="317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04"/>
          <p:cNvSpPr/>
          <p:nvPr/>
        </p:nvSpPr>
        <p:spPr>
          <a:xfrm>
            <a:off x="3754062" y="1588575"/>
            <a:ext cx="5058300" cy="317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19" name="Google Shape;719;p104"/>
          <p:cNvSpPr txBox="1"/>
          <p:nvPr>
            <p:ph type="title"/>
          </p:nvPr>
        </p:nvSpPr>
        <p:spPr>
          <a:xfrm>
            <a:off x="781167" y="452925"/>
            <a:ext cx="8115900" cy="793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Voice of Customer Merchandising</a:t>
            </a:r>
            <a:r>
              <a:rPr lang="en" sz="2200">
                <a:solidFill>
                  <a:schemeClr val="dk1"/>
                </a:solidFill>
                <a:highlight>
                  <a:schemeClr val="accent1"/>
                </a:highlight>
              </a:rPr>
              <a:t> </a:t>
            </a:r>
            <a:endParaRPr sz="3000">
              <a:solidFill>
                <a:schemeClr val="dk1"/>
              </a:solidFill>
              <a:highlight>
                <a:schemeClr val="accent1"/>
              </a:highlight>
            </a:endParaRPr>
          </a:p>
          <a:p>
            <a:pPr indent="0" lvl="0" marL="0" rtl="0" algn="ctr">
              <a:lnSpc>
                <a:spcPct val="115000"/>
              </a:lnSpc>
              <a:spcBef>
                <a:spcPts val="0"/>
              </a:spcBef>
              <a:spcAft>
                <a:spcPts val="0"/>
              </a:spcAft>
              <a:buClr>
                <a:schemeClr val="dk1"/>
              </a:buClr>
              <a:buSzPts val="1100"/>
              <a:buFont typeface="Arial"/>
              <a:buNone/>
            </a:pPr>
            <a:r>
              <a:rPr b="0" lang="en" sz="1500">
                <a:solidFill>
                  <a:schemeClr val="dk1"/>
                </a:solidFill>
              </a:rPr>
              <a:t>The Business vs The Customer</a:t>
            </a:r>
            <a:endParaRPr b="0" sz="1500">
              <a:solidFill>
                <a:schemeClr val="dk1"/>
              </a:solidFill>
            </a:endParaRPr>
          </a:p>
        </p:txBody>
      </p:sp>
      <p:sp>
        <p:nvSpPr>
          <p:cNvPr id="720" name="Google Shape;720;p104"/>
          <p:cNvSpPr txBox="1"/>
          <p:nvPr/>
        </p:nvSpPr>
        <p:spPr>
          <a:xfrm rot="-122907">
            <a:off x="1348466" y="50277"/>
            <a:ext cx="2820002" cy="4154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Example Use Case </a:t>
            </a:r>
            <a:endParaRPr/>
          </a:p>
        </p:txBody>
      </p:sp>
      <p:sp>
        <p:nvSpPr>
          <p:cNvPr id="721" name="Google Shape;721;p104"/>
          <p:cNvSpPr txBox="1"/>
          <p:nvPr/>
        </p:nvSpPr>
        <p:spPr>
          <a:xfrm>
            <a:off x="5946900" y="2180325"/>
            <a:ext cx="2517900" cy="198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lang="en" sz="800">
                <a:latin typeface="Montserrat"/>
                <a:ea typeface="Montserrat"/>
                <a:cs typeface="Montserrat"/>
                <a:sym typeface="Montserrat"/>
              </a:rPr>
              <a:t>What the Data Says: </a:t>
            </a:r>
            <a:br>
              <a:rPr b="1" i="0" lang="en" sz="800" u="none" cap="none" strike="noStrike">
                <a:solidFill>
                  <a:srgbClr val="000000"/>
                </a:solidFill>
                <a:latin typeface="Montserrat"/>
                <a:ea typeface="Montserrat"/>
                <a:cs typeface="Montserrat"/>
                <a:sym typeface="Montserrat"/>
              </a:rPr>
            </a:br>
            <a:endParaRPr b="1" i="0" sz="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lang="en" sz="900">
                <a:solidFill>
                  <a:schemeClr val="dk1"/>
                </a:solidFill>
                <a:latin typeface="Montserrat"/>
                <a:ea typeface="Montserrat"/>
                <a:cs typeface="Montserrat"/>
                <a:sym typeface="Montserrat"/>
              </a:rPr>
              <a:t>Search refinement data and searches from our top category pages reveal that an overwhelming amount of shoppers are looking for product type and size, while only a few are looking for specific brands.</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p:txBody>
      </p:sp>
      <p:sp>
        <p:nvSpPr>
          <p:cNvPr id="722" name="Google Shape;722;p104"/>
          <p:cNvSpPr txBox="1"/>
          <p:nvPr/>
        </p:nvSpPr>
        <p:spPr>
          <a:xfrm>
            <a:off x="1236250" y="2209800"/>
            <a:ext cx="2517900" cy="218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lang="en" sz="800">
                <a:latin typeface="Montserrat"/>
                <a:ea typeface="Montserrat"/>
                <a:cs typeface="Montserrat"/>
                <a:sym typeface="Montserrat"/>
              </a:rPr>
              <a:t>Business Assumptions &amp; Priorities </a:t>
            </a:r>
            <a:r>
              <a:rPr b="1" i="0" lang="en" sz="800" u="none" cap="none" strike="noStrike">
                <a:solidFill>
                  <a:srgbClr val="000000"/>
                </a:solidFill>
                <a:latin typeface="Montserrat"/>
                <a:ea typeface="Montserrat"/>
                <a:cs typeface="Montserrat"/>
                <a:sym typeface="Montserrat"/>
              </a:rPr>
              <a:t>:</a:t>
            </a:r>
            <a:br>
              <a:rPr b="1" i="0" lang="en" sz="800" u="none" cap="none" strike="noStrike">
                <a:solidFill>
                  <a:srgbClr val="000000"/>
                </a:solidFill>
                <a:latin typeface="Montserrat"/>
                <a:ea typeface="Montserrat"/>
                <a:cs typeface="Montserrat"/>
                <a:sym typeface="Montserrat"/>
              </a:rPr>
            </a:br>
            <a:endParaRPr b="1" i="0" sz="8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lang="en" sz="900">
                <a:solidFill>
                  <a:schemeClr val="dk1"/>
                </a:solidFill>
                <a:latin typeface="Montserrat"/>
                <a:ea typeface="Montserrat"/>
                <a:cs typeface="Montserrat"/>
                <a:sym typeface="Montserrat"/>
              </a:rPr>
              <a:t>‘We need to serve our consumer in the way that they want to shop. We need to identify the attributes that ‘lead’ the sale and ‘close’ the sale with our customers. This will help create a more differentiated, frictionless shopping experience.’</a:t>
            </a:r>
            <a:endParaRPr sz="9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900">
              <a:solidFill>
                <a:schemeClr val="dk1"/>
              </a:solidFill>
              <a:latin typeface="Montserrat"/>
              <a:ea typeface="Montserrat"/>
              <a:cs typeface="Montserrat"/>
              <a:sym typeface="Montserrat"/>
            </a:endParaRPr>
          </a:p>
          <a:p>
            <a:pPr indent="0" lvl="0" marL="548640" marR="0" rtl="0" algn="l">
              <a:lnSpc>
                <a:spcPct val="150000"/>
              </a:lnSpc>
              <a:spcBef>
                <a:spcPts val="0"/>
              </a:spcBef>
              <a:spcAft>
                <a:spcPts val="0"/>
              </a:spcAft>
              <a:buClr>
                <a:srgbClr val="000000"/>
              </a:buClr>
              <a:buSzPts val="1400"/>
              <a:buFont typeface="Arial"/>
              <a:buNone/>
            </a:pPr>
            <a:r>
              <a:t/>
            </a:r>
            <a:endParaRPr i="0" sz="1000" u="none" cap="none" strike="noStrike">
              <a:solidFill>
                <a:schemeClr val="dk1"/>
              </a:solidFill>
              <a:latin typeface="Montserrat"/>
              <a:ea typeface="Montserrat"/>
              <a:cs typeface="Montserrat"/>
              <a:sym typeface="Montserrat"/>
            </a:endParaRPr>
          </a:p>
        </p:txBody>
      </p:sp>
      <p:sp>
        <p:nvSpPr>
          <p:cNvPr id="723" name="Google Shape;723;p104"/>
          <p:cNvSpPr/>
          <p:nvPr/>
        </p:nvSpPr>
        <p:spPr>
          <a:xfrm>
            <a:off x="3754050" y="1889025"/>
            <a:ext cx="2085300" cy="2568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04"/>
          <p:cNvSpPr txBox="1"/>
          <p:nvPr/>
        </p:nvSpPr>
        <p:spPr>
          <a:xfrm rot="-123735">
            <a:off x="4201362" y="2688235"/>
            <a:ext cx="1275526" cy="87744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Permanent Marker"/>
                <a:ea typeface="Permanent Marker"/>
                <a:cs typeface="Permanent Marker"/>
                <a:sym typeface="Permanent Marker"/>
              </a:rPr>
              <a:t>The Winning Strategy</a:t>
            </a:r>
            <a:endParaRPr sz="1500">
              <a:solidFill>
                <a:schemeClr val="lt1"/>
              </a:solidFill>
              <a:latin typeface="Permanent Marker"/>
              <a:ea typeface="Permanent Marker"/>
              <a:cs typeface="Permanent Marker"/>
              <a:sym typeface="Permanent Marker"/>
            </a:endParaRPr>
          </a:p>
        </p:txBody>
      </p:sp>
      <p:sp>
        <p:nvSpPr>
          <p:cNvPr id="725" name="Google Shape;725;p104"/>
          <p:cNvSpPr/>
          <p:nvPr/>
        </p:nvSpPr>
        <p:spPr>
          <a:xfrm>
            <a:off x="2099476" y="437575"/>
            <a:ext cx="175435" cy="299401"/>
          </a:xfrm>
          <a:custGeom>
            <a:rect b="b" l="l" r="r" t="t"/>
            <a:pathLst>
              <a:path extrusionOk="0" h="11154" w="9474">
                <a:moveTo>
                  <a:pt x="9474" y="11055"/>
                </a:moveTo>
                <a:cubicBezTo>
                  <a:pt x="4743" y="11844"/>
                  <a:pt x="-1255" y="4551"/>
                  <a:pt x="262" y="0"/>
                </a:cubicBezTo>
              </a:path>
            </a:pathLst>
          </a:custGeom>
          <a:noFill/>
          <a:ln cap="flat" cmpd="sng" w="9525">
            <a:solidFill>
              <a:schemeClr val="dk2"/>
            </a:solidFill>
            <a:prstDash val="solid"/>
            <a:round/>
            <a:headEnd len="med" w="med" type="none"/>
            <a:tailEnd len="med" w="med" type="none"/>
          </a:ln>
        </p:spPr>
      </p:sp>
      <p:pic>
        <p:nvPicPr>
          <p:cNvPr id="726" name="Google Shape;726;p104"/>
          <p:cNvPicPr preferRelativeResize="0"/>
          <p:nvPr/>
        </p:nvPicPr>
        <p:blipFill>
          <a:blip r:embed="rId3">
            <a:alphaModFix/>
          </a:blip>
          <a:stretch>
            <a:fillRect/>
          </a:stretch>
        </p:blipFill>
        <p:spPr>
          <a:xfrm>
            <a:off x="8718900" y="44067"/>
            <a:ext cx="301500" cy="30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732" name="Google Shape;732;p105"/>
          <p:cNvGraphicFramePr/>
          <p:nvPr/>
        </p:nvGraphicFramePr>
        <p:xfrm>
          <a:off x="603650" y="1232781"/>
          <a:ext cx="3000000" cy="3000000"/>
        </p:xfrm>
        <a:graphic>
          <a:graphicData uri="http://schemas.openxmlformats.org/drawingml/2006/table">
            <a:tbl>
              <a:tblPr>
                <a:noFill/>
                <a:tableStyleId>{6F221921-A039-45CB-9CA2-44733E9319C5}</a:tableStyleId>
              </a:tblPr>
              <a:tblGrid>
                <a:gridCol w="2794375"/>
                <a:gridCol w="2355025"/>
                <a:gridCol w="3027300"/>
              </a:tblGrid>
              <a:tr h="259700">
                <a:tc>
                  <a:txBody>
                    <a:bodyPr/>
                    <a:lstStyle/>
                    <a:p>
                      <a:pPr indent="0" lvl="0" marL="0" rtl="0" algn="ctr">
                        <a:spcBef>
                          <a:spcPts val="0"/>
                        </a:spcBef>
                        <a:spcAft>
                          <a:spcPts val="0"/>
                        </a:spcAft>
                        <a:buNone/>
                      </a:pPr>
                      <a:r>
                        <a:rPr b="1" lang="en" sz="1100">
                          <a:solidFill>
                            <a:schemeClr val="accent1"/>
                          </a:solidFill>
                          <a:latin typeface="Montserrat"/>
                          <a:ea typeface="Montserrat"/>
                          <a:cs typeface="Montserrat"/>
                          <a:sym typeface="Montserrat"/>
                        </a:rPr>
                        <a:t>The Report </a:t>
                      </a:r>
                      <a:endParaRPr b="1" sz="11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100">
                          <a:solidFill>
                            <a:schemeClr val="accent1"/>
                          </a:solidFill>
                          <a:latin typeface="Montserrat"/>
                          <a:ea typeface="Montserrat"/>
                          <a:cs typeface="Montserrat"/>
                          <a:sym typeface="Montserrat"/>
                        </a:rPr>
                        <a:t>The Insights</a:t>
                      </a:r>
                      <a:endParaRPr b="1" sz="11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100">
                          <a:solidFill>
                            <a:schemeClr val="accent1"/>
                          </a:solidFill>
                          <a:latin typeface="Montserrat"/>
                          <a:ea typeface="Montserrat"/>
                          <a:cs typeface="Montserrat"/>
                          <a:sym typeface="Montserrat"/>
                        </a:rPr>
                        <a:t>Actions to Take </a:t>
                      </a:r>
                      <a:endParaRPr b="1" sz="1100">
                        <a:solidFill>
                          <a:schemeClr val="accent1"/>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dk1"/>
                    </a:solidFill>
                  </a:tcPr>
                </a:tc>
              </a:tr>
              <a:tr h="353575">
                <a:tc rowSpan="3">
                  <a:txBody>
                    <a:bodyPr/>
                    <a:lstStyle/>
                    <a:p>
                      <a:pPr indent="0" lvl="0" marL="0" rtl="0" algn="l">
                        <a:lnSpc>
                          <a:spcPct val="100000"/>
                        </a:lnSpc>
                        <a:spcBef>
                          <a:spcPts val="0"/>
                        </a:spcBef>
                        <a:spcAft>
                          <a:spcPts val="0"/>
                        </a:spcAft>
                        <a:buNone/>
                      </a:pPr>
                      <a:r>
                        <a:rPr b="1" lang="en" sz="900">
                          <a:latin typeface="Montserrat"/>
                          <a:ea typeface="Montserrat"/>
                          <a:cs typeface="Montserrat"/>
                          <a:sym typeface="Montserrat"/>
                        </a:rPr>
                        <a:t>Insights -&gt; Opportunities -&gt; </a:t>
                      </a:r>
                      <a:br>
                        <a:rPr b="1" lang="en" sz="900">
                          <a:latin typeface="Montserrat"/>
                          <a:ea typeface="Montserrat"/>
                          <a:cs typeface="Montserrat"/>
                          <a:sym typeface="Montserrat"/>
                        </a:rPr>
                      </a:br>
                      <a:r>
                        <a:rPr b="1" lang="en" sz="900">
                          <a:latin typeface="Montserrat"/>
                          <a:ea typeface="Montserrat"/>
                          <a:cs typeface="Montserrat"/>
                          <a:sym typeface="Montserrat"/>
                        </a:rPr>
                        <a:t>Improve Category Navigation</a:t>
                      </a:r>
                      <a:endParaRPr b="1"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700">
                        <a:latin typeface="Montserrat"/>
                        <a:ea typeface="Montserrat"/>
                        <a:cs typeface="Montserrat"/>
                        <a:sym typeface="Montserrat"/>
                      </a:endParaRPr>
                    </a:p>
                    <a:p>
                      <a:pPr indent="-273050" lvl="0" marL="457200" rtl="0" algn="l">
                        <a:lnSpc>
                          <a:spcPct val="100000"/>
                        </a:lnSpc>
                        <a:spcBef>
                          <a:spcPts val="0"/>
                        </a:spcBef>
                        <a:spcAft>
                          <a:spcPts val="0"/>
                        </a:spcAft>
                        <a:buSzPts val="700"/>
                        <a:buFont typeface="Montserrat"/>
                        <a:buChar char="●"/>
                      </a:pPr>
                      <a:r>
                        <a:rPr lang="en" sz="700">
                          <a:latin typeface="Montserrat"/>
                          <a:ea typeface="Montserrat"/>
                          <a:cs typeface="Montserrat"/>
                          <a:sym typeface="Montserrat"/>
                        </a:rPr>
                        <a:t>High Next Search Traffic Category Pages</a:t>
                      </a:r>
                      <a:endParaRPr sz="700">
                        <a:latin typeface="Montserrat"/>
                        <a:ea typeface="Montserrat"/>
                        <a:cs typeface="Montserrat"/>
                        <a:sym typeface="Montserrat"/>
                      </a:endParaRPr>
                    </a:p>
                    <a:p>
                      <a:pPr indent="-273050" lvl="0" marL="457200" rtl="0" algn="l">
                        <a:spcBef>
                          <a:spcPts val="0"/>
                        </a:spcBef>
                        <a:spcAft>
                          <a:spcPts val="0"/>
                        </a:spcAft>
                        <a:buSzPts val="700"/>
                        <a:buFont typeface="Montserrat"/>
                        <a:buChar char="●"/>
                      </a:pPr>
                      <a:r>
                        <a:rPr lang="en" sz="700">
                          <a:latin typeface="Montserrat"/>
                          <a:ea typeface="Montserrat"/>
                          <a:cs typeface="Montserrat"/>
                          <a:sym typeface="Montserrat"/>
                        </a:rPr>
                        <a:t>Find Optimizations -&gt;Site Searches from this Category </a:t>
                      </a:r>
                      <a:endParaRPr sz="700">
                        <a:latin typeface="Montserrat"/>
                        <a:ea typeface="Montserrat"/>
                        <a:cs typeface="Montserrat"/>
                        <a:sym typeface="Montserrat"/>
                      </a:endParaRPr>
                    </a:p>
                    <a:p>
                      <a:pPr indent="-273050" lvl="0" marL="457200" rtl="0" algn="l">
                        <a:spcBef>
                          <a:spcPts val="0"/>
                        </a:spcBef>
                        <a:spcAft>
                          <a:spcPts val="0"/>
                        </a:spcAft>
                        <a:buSzPts val="700"/>
                        <a:buFont typeface="Montserrat"/>
                        <a:buChar char="●"/>
                      </a:pPr>
                      <a:r>
                        <a:rPr lang="en" sz="700">
                          <a:latin typeface="Montserrat"/>
                          <a:ea typeface="Montserrat"/>
                          <a:cs typeface="Montserrat"/>
                          <a:sym typeface="Montserrat"/>
                        </a:rPr>
                        <a:t>Playbooks -&gt; Find Optimizations -&gt; Category</a:t>
                      </a:r>
                      <a:endParaRPr sz="700">
                        <a:latin typeface="Montserrat"/>
                        <a:ea typeface="Montserrat"/>
                        <a:cs typeface="Montserrat"/>
                        <a:sym typeface="Montserrat"/>
                      </a:endParaRPr>
                    </a:p>
                    <a:p>
                      <a:pPr indent="-273050" lvl="0" marL="457200" rtl="0" algn="l">
                        <a:lnSpc>
                          <a:spcPct val="100000"/>
                        </a:lnSpc>
                        <a:spcBef>
                          <a:spcPts val="0"/>
                        </a:spcBef>
                        <a:spcAft>
                          <a:spcPts val="0"/>
                        </a:spcAft>
                        <a:buSzPts val="700"/>
                        <a:buFont typeface="Montserrat"/>
                        <a:buChar char="●"/>
                      </a:pPr>
                      <a:r>
                        <a:rPr lang="en" sz="700">
                          <a:latin typeface="Montserrat"/>
                          <a:ea typeface="Montserrat"/>
                          <a:cs typeface="Montserrat"/>
                          <a:sym typeface="Montserrat"/>
                        </a:rPr>
                        <a:t>View Customer Journey-&gt; Next Query </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700">
                          <a:latin typeface="Montserrat"/>
                          <a:ea typeface="Montserrat"/>
                          <a:cs typeface="Montserrat"/>
                          <a:sym typeface="Montserrat"/>
                        </a:rPr>
                        <a:t>Top trending new searches include product type and size </a:t>
                      </a:r>
                      <a:r>
                        <a:rPr lang="en" sz="700">
                          <a:latin typeface="Montserrat"/>
                          <a:ea typeface="Montserrat"/>
                          <a:cs typeface="Montserrat"/>
                          <a:sym typeface="Montserrat"/>
                        </a:rPr>
                        <a:t>predominantly</a:t>
                      </a:r>
                      <a:r>
                        <a:rPr lang="en" sz="700">
                          <a:latin typeface="Montserrat"/>
                          <a:ea typeface="Montserrat"/>
                          <a:cs typeface="Montserrat"/>
                          <a:sym typeface="Montserrat"/>
                        </a:rPr>
                        <a:t> </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rowSpan="2">
                  <a:txBody>
                    <a:bodyPr/>
                    <a:lstStyle/>
                    <a:p>
                      <a:pPr indent="0" lvl="0" marL="0" rtl="0" algn="l">
                        <a:spcBef>
                          <a:spcPts val="0"/>
                        </a:spcBef>
                        <a:spcAft>
                          <a:spcPts val="0"/>
                        </a:spcAft>
                        <a:buNone/>
                      </a:pPr>
                      <a:r>
                        <a:rPr lang="en" sz="700">
                          <a:latin typeface="Montserrat"/>
                          <a:ea typeface="Montserrat"/>
                          <a:cs typeface="Montserrat"/>
                          <a:sym typeface="Montserrat"/>
                        </a:rPr>
                        <a:t>Audit category filters to ensure experience is easily shoppable by type and size. </a:t>
                      </a:r>
                      <a:r>
                        <a:rPr lang="en" sz="700">
                          <a:latin typeface="Montserrat"/>
                          <a:ea typeface="Montserrat"/>
                          <a:cs typeface="Montserrat"/>
                          <a:sym typeface="Montserrat"/>
                        </a:rPr>
                        <a:t>Consider “Boosting &amp; Always Showing” type, size, and color facets</a:t>
                      </a:r>
                      <a:endParaRPr sz="700">
                        <a:latin typeface="Montserrat"/>
                        <a:ea typeface="Montserrat"/>
                        <a:cs typeface="Montserrat"/>
                        <a:sym typeface="Montserrat"/>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l">
                        <a:spcBef>
                          <a:spcPts val="0"/>
                        </a:spcBef>
                        <a:spcAft>
                          <a:spcPts val="0"/>
                        </a:spcAft>
                        <a:buNone/>
                      </a:pPr>
                      <a:r>
                        <a:rPr lang="en" sz="700">
                          <a:latin typeface="Montserrat"/>
                          <a:ea typeface="Montserrat"/>
                          <a:cs typeface="Montserrat"/>
                          <a:sym typeface="Montserrat"/>
                        </a:rPr>
                        <a:t>Consider deploying visual pathways promoting best selling types and colors</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51875">
                <a:tc vMerge="1"/>
                <a:tc>
                  <a:txBody>
                    <a:bodyPr/>
                    <a:lstStyle/>
                    <a:p>
                      <a:pPr indent="0" lvl="0" marL="0" rtl="0" algn="l">
                        <a:spcBef>
                          <a:spcPts val="0"/>
                        </a:spcBef>
                        <a:spcAft>
                          <a:spcPts val="0"/>
                        </a:spcAft>
                        <a:buNone/>
                      </a:pPr>
                      <a:r>
                        <a:rPr lang="en" sz="700">
                          <a:latin typeface="Montserrat"/>
                          <a:ea typeface="Montserrat"/>
                          <a:cs typeface="Montserrat"/>
                          <a:sym typeface="Montserrat"/>
                        </a:rPr>
                        <a:t>Categories with highest search rate include product type, size</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vMerge="1"/>
              </a:tr>
              <a:tr h="552475">
                <a:tc vMerge="1"/>
                <a:tc>
                  <a:txBody>
                    <a:bodyPr/>
                    <a:lstStyle/>
                    <a:p>
                      <a:pPr indent="0" lvl="0" marL="0" rtl="0" algn="l">
                        <a:spcBef>
                          <a:spcPts val="0"/>
                        </a:spcBef>
                        <a:spcAft>
                          <a:spcPts val="0"/>
                        </a:spcAft>
                        <a:buNone/>
                      </a:pPr>
                      <a:r>
                        <a:rPr lang="en" sz="700">
                          <a:latin typeface="Montserrat"/>
                          <a:ea typeface="Montserrat"/>
                          <a:cs typeface="Montserrat"/>
                          <a:sym typeface="Montserrat"/>
                        </a:rPr>
                        <a:t>High exit rate categories demonstrate products with high association scores not in top positions</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700">
                          <a:latin typeface="Montserrat"/>
                          <a:ea typeface="Montserrat"/>
                          <a:cs typeface="Montserrat"/>
                          <a:sym typeface="Montserrat"/>
                        </a:rPr>
                        <a:t>Dive into Playbooks and Edit the Grid from the “Boost Products” </a:t>
                      </a:r>
                      <a:r>
                        <a:rPr lang="en" sz="700">
                          <a:latin typeface="Montserrat"/>
                          <a:ea typeface="Montserrat"/>
                          <a:cs typeface="Montserrat"/>
                          <a:sym typeface="Montserrat"/>
                        </a:rPr>
                        <a:t>section</a:t>
                      </a:r>
                      <a:r>
                        <a:rPr lang="en" sz="700">
                          <a:latin typeface="Montserrat"/>
                          <a:ea typeface="Montserrat"/>
                          <a:cs typeface="Montserrat"/>
                          <a:sym typeface="Montserrat"/>
                        </a:rPr>
                        <a:t> of the dashboard </a:t>
                      </a:r>
                      <a:endParaRPr sz="700">
                        <a:latin typeface="Montserrat"/>
                        <a:ea typeface="Montserrat"/>
                        <a:cs typeface="Montserrat"/>
                        <a:sym typeface="Montserrat"/>
                      </a:endParaRPr>
                    </a:p>
                    <a:p>
                      <a:pPr indent="0" lvl="0" marL="0" rtl="0" algn="l">
                        <a:lnSpc>
                          <a:spcPct val="100000"/>
                        </a:lnSpc>
                        <a:spcBef>
                          <a:spcPts val="0"/>
                        </a:spcBef>
                        <a:spcAft>
                          <a:spcPts val="0"/>
                        </a:spcAft>
                        <a:buNone/>
                      </a:pPr>
                      <a:r>
                        <a:t/>
                      </a:r>
                      <a:endParaRPr sz="700">
                        <a:latin typeface="Montserrat"/>
                        <a:ea typeface="Montserrat"/>
                        <a:cs typeface="Montserrat"/>
                        <a:sym typeface="Montserrat"/>
                      </a:endParaRPr>
                    </a:p>
                    <a:p>
                      <a:pPr indent="0" lvl="0" marL="0" rtl="0" algn="l">
                        <a:lnSpc>
                          <a:spcPct val="100000"/>
                        </a:lnSpc>
                        <a:spcBef>
                          <a:spcPts val="0"/>
                        </a:spcBef>
                        <a:spcAft>
                          <a:spcPts val="0"/>
                        </a:spcAft>
                        <a:buNone/>
                      </a:pPr>
                      <a:r>
                        <a:rPr lang="en" sz="700">
                          <a:latin typeface="Montserrat"/>
                          <a:ea typeface="Montserrat"/>
                          <a:cs typeface="Montserrat"/>
                          <a:sym typeface="Montserrat"/>
                        </a:rPr>
                        <a:t>Locate 2-3 products with the highest association score and boost those products</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53575">
                <a:tc rowSpan="2">
                  <a:txBody>
                    <a:bodyPr/>
                    <a:lstStyle/>
                    <a:p>
                      <a:pPr indent="0" lvl="0" marL="0" rtl="0" algn="l">
                        <a:spcBef>
                          <a:spcPts val="0"/>
                        </a:spcBef>
                        <a:spcAft>
                          <a:spcPts val="0"/>
                        </a:spcAft>
                        <a:buNone/>
                      </a:pPr>
                      <a:r>
                        <a:rPr b="1" lang="en" sz="900">
                          <a:latin typeface="Montserrat"/>
                          <a:ea typeface="Montserrat"/>
                          <a:cs typeface="Montserrat"/>
                          <a:sym typeface="Montserrat"/>
                        </a:rPr>
                        <a:t>Insights -&gt; Opportunities -&gt; </a:t>
                      </a:r>
                      <a:br>
                        <a:rPr b="1" lang="en" sz="900">
                          <a:latin typeface="Montserrat"/>
                          <a:ea typeface="Montserrat"/>
                          <a:cs typeface="Montserrat"/>
                          <a:sym typeface="Montserrat"/>
                        </a:rPr>
                      </a:br>
                      <a:r>
                        <a:rPr b="1" lang="en" sz="900">
                          <a:latin typeface="Montserrat"/>
                          <a:ea typeface="Montserrat"/>
                          <a:cs typeface="Montserrat"/>
                          <a:sym typeface="Montserrat"/>
                        </a:rPr>
                        <a:t>Improve Site Search</a:t>
                      </a:r>
                      <a:endParaRPr b="1" sz="900">
                        <a:latin typeface="Montserrat"/>
                        <a:ea typeface="Montserrat"/>
                        <a:cs typeface="Montserrat"/>
                        <a:sym typeface="Montserrat"/>
                      </a:endParaRPr>
                    </a:p>
                    <a:p>
                      <a:pPr indent="0" lvl="0" marL="0" rtl="0" algn="l">
                        <a:spcBef>
                          <a:spcPts val="0"/>
                        </a:spcBef>
                        <a:spcAft>
                          <a:spcPts val="0"/>
                        </a:spcAft>
                        <a:buNone/>
                      </a:pPr>
                      <a:r>
                        <a:t/>
                      </a:r>
                      <a:endParaRPr sz="700">
                        <a:latin typeface="Montserrat"/>
                        <a:ea typeface="Montserrat"/>
                        <a:cs typeface="Montserrat"/>
                        <a:sym typeface="Montserrat"/>
                      </a:endParaRPr>
                    </a:p>
                    <a:p>
                      <a:pPr indent="-273050" lvl="0" marL="457200" rtl="0" algn="l">
                        <a:spcBef>
                          <a:spcPts val="0"/>
                        </a:spcBef>
                        <a:spcAft>
                          <a:spcPts val="0"/>
                        </a:spcAft>
                        <a:buSzPts val="700"/>
                        <a:buFont typeface="Montserrat"/>
                        <a:buChar char="●"/>
                      </a:pPr>
                      <a:r>
                        <a:rPr lang="en" sz="700">
                          <a:latin typeface="Montserrat"/>
                          <a:ea typeface="Montserrat"/>
                          <a:cs typeface="Montserrat"/>
                          <a:sym typeface="Montserrat"/>
                        </a:rPr>
                        <a:t>Queries with Highest Increase in Volume</a:t>
                      </a:r>
                      <a:endParaRPr sz="700">
                        <a:latin typeface="Montserrat"/>
                        <a:ea typeface="Montserrat"/>
                        <a:cs typeface="Montserrat"/>
                        <a:sym typeface="Montserrat"/>
                      </a:endParaRPr>
                    </a:p>
                    <a:p>
                      <a:pPr indent="-273050" lvl="0" marL="457200" rtl="0" algn="l">
                        <a:spcBef>
                          <a:spcPts val="0"/>
                        </a:spcBef>
                        <a:spcAft>
                          <a:spcPts val="0"/>
                        </a:spcAft>
                        <a:buSzPts val="700"/>
                        <a:buFont typeface="Montserrat"/>
                        <a:buChar char="●"/>
                      </a:pPr>
                      <a:r>
                        <a:rPr lang="en" sz="700">
                          <a:latin typeface="Montserrat"/>
                          <a:ea typeface="Montserrat"/>
                          <a:cs typeface="Montserrat"/>
                          <a:sym typeface="Montserrat"/>
                        </a:rPr>
                        <a:t>Queries With Highest Refinement</a:t>
                      </a:r>
                      <a:endParaRPr sz="700">
                        <a:latin typeface="Montserrat"/>
                        <a:ea typeface="Montserrat"/>
                        <a:cs typeface="Montserrat"/>
                        <a:sym typeface="Montserrat"/>
                      </a:endParaRPr>
                    </a:p>
                    <a:p>
                      <a:pPr indent="-273050" lvl="0" marL="457200" rtl="0" algn="l">
                        <a:spcBef>
                          <a:spcPts val="0"/>
                        </a:spcBef>
                        <a:spcAft>
                          <a:spcPts val="0"/>
                        </a:spcAft>
                        <a:buSzPts val="700"/>
                        <a:buFont typeface="Montserrat"/>
                        <a:buChar char="●"/>
                      </a:pPr>
                      <a:r>
                        <a:rPr lang="en" sz="700">
                          <a:latin typeface="Montserrat"/>
                          <a:ea typeface="Montserrat"/>
                          <a:cs typeface="Montserrat"/>
                          <a:sym typeface="Montserrat"/>
                        </a:rPr>
                        <a:t>Playbooks -&gt; Find Optimizations -&gt; Query</a:t>
                      </a:r>
                      <a:endParaRPr b="1" sz="9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Montserrat"/>
                          <a:ea typeface="Montserrat"/>
                          <a:cs typeface="Montserrat"/>
                          <a:sym typeface="Montserrat"/>
                        </a:rPr>
                        <a:t>Next query with highest volume is ‘jacket’</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700">
                          <a:latin typeface="Montserrat"/>
                          <a:ea typeface="Montserrat"/>
                          <a:cs typeface="Montserrat"/>
                          <a:sym typeface="Montserrat"/>
                        </a:rPr>
                        <a:t>Consider promoting the jacket category using pathways across similar categories (i.e. coats, umbrellas, jumpers, etc)</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53575">
                <a:tc vMerge="1"/>
                <a:tc>
                  <a:txBody>
                    <a:bodyPr/>
                    <a:lstStyle/>
                    <a:p>
                      <a:pPr indent="0" lvl="0" marL="0" rtl="0" algn="l">
                        <a:spcBef>
                          <a:spcPts val="0"/>
                        </a:spcBef>
                        <a:spcAft>
                          <a:spcPts val="0"/>
                        </a:spcAft>
                        <a:buNone/>
                      </a:pPr>
                      <a:r>
                        <a:rPr lang="en" sz="700">
                          <a:latin typeface="Montserrat"/>
                          <a:ea typeface="Montserrat"/>
                          <a:cs typeface="Montserrat"/>
                          <a:sym typeface="Montserrat"/>
                        </a:rPr>
                        <a:t>A high volume of sales of spring products are selling from the mens, womens core categories</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700">
                          <a:latin typeface="Montserrat"/>
                          <a:ea typeface="Montserrat"/>
                          <a:cs typeface="Montserrat"/>
                          <a:sym typeface="Montserrat"/>
                        </a:rPr>
                        <a:t>Consider boosting high volume spring products in core categories to drive sell through </a:t>
                      </a:r>
                      <a:endParaRPr sz="700">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733" name="Google Shape;733;p105"/>
          <p:cNvSpPr txBox="1"/>
          <p:nvPr>
            <p:ph type="title"/>
          </p:nvPr>
        </p:nvSpPr>
        <p:spPr>
          <a:xfrm>
            <a:off x="685800" y="445025"/>
            <a:ext cx="681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BR Data: </a:t>
            </a:r>
            <a:r>
              <a:rPr b="0" lang="en"/>
              <a:t>Knowing where to look.</a:t>
            </a:r>
            <a:endParaRPr b="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39" name="Google Shape;739;p106"/>
          <p:cNvSpPr txBox="1"/>
          <p:nvPr/>
        </p:nvSpPr>
        <p:spPr>
          <a:xfrm>
            <a:off x="816150" y="4574225"/>
            <a:ext cx="7511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Top Tip: </a:t>
            </a:r>
            <a:r>
              <a:rPr lang="en" sz="1500">
                <a:solidFill>
                  <a:schemeClr val="dk1"/>
                </a:solidFill>
                <a:highlight>
                  <a:schemeClr val="accent1"/>
                </a:highlight>
                <a:latin typeface="Permanent Marker"/>
                <a:ea typeface="Permanent Marker"/>
                <a:cs typeface="Permanent Marker"/>
                <a:sym typeface="Permanent Marker"/>
              </a:rPr>
              <a:t>Listen to your shoppers. they’re telling you how they want to shop.</a:t>
            </a:r>
            <a:endParaRPr/>
          </a:p>
        </p:txBody>
      </p:sp>
      <p:pic>
        <p:nvPicPr>
          <p:cNvPr id="740" name="Google Shape;740;p106"/>
          <p:cNvPicPr preferRelativeResize="0"/>
          <p:nvPr/>
        </p:nvPicPr>
        <p:blipFill>
          <a:blip r:embed="rId3">
            <a:alphaModFix/>
          </a:blip>
          <a:stretch>
            <a:fillRect/>
          </a:stretch>
        </p:blipFill>
        <p:spPr>
          <a:xfrm>
            <a:off x="599974" y="1141275"/>
            <a:ext cx="7872476" cy="1672150"/>
          </a:xfrm>
          <a:prstGeom prst="rect">
            <a:avLst/>
          </a:prstGeom>
          <a:noFill/>
          <a:ln>
            <a:noFill/>
          </a:ln>
          <a:effectLst>
            <a:outerShdw blurRad="57150" rotWithShape="0" algn="bl" dir="5400000" dist="19050">
              <a:srgbClr val="000000">
                <a:alpha val="50000"/>
              </a:srgbClr>
            </a:outerShdw>
          </a:effectLst>
        </p:spPr>
      </p:pic>
      <p:sp>
        <p:nvSpPr>
          <p:cNvPr id="741" name="Google Shape;741;p106"/>
          <p:cNvSpPr/>
          <p:nvPr/>
        </p:nvSpPr>
        <p:spPr>
          <a:xfrm>
            <a:off x="1554300" y="1355075"/>
            <a:ext cx="947400" cy="1035600"/>
          </a:xfrm>
          <a:prstGeom prst="ellipse">
            <a:avLst/>
          </a:prstGeom>
          <a:noFill/>
          <a:ln cap="flat" cmpd="sng" w="28575">
            <a:solidFill>
              <a:schemeClr val="accent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06"/>
          <p:cNvSpPr/>
          <p:nvPr/>
        </p:nvSpPr>
        <p:spPr>
          <a:xfrm>
            <a:off x="1904874" y="2423709"/>
            <a:ext cx="1378150" cy="1035560"/>
          </a:xfrm>
          <a:custGeom>
            <a:rect b="b" l="l" r="r" t="t"/>
            <a:pathLst>
              <a:path extrusionOk="0" h="72303" w="55126">
                <a:moveTo>
                  <a:pt x="1804" y="0"/>
                </a:moveTo>
                <a:cubicBezTo>
                  <a:pt x="1804" y="15294"/>
                  <a:pt x="-3265" y="32376"/>
                  <a:pt x="4008" y="45830"/>
                </a:cubicBezTo>
                <a:cubicBezTo>
                  <a:pt x="8562" y="54254"/>
                  <a:pt x="14658" y="62645"/>
                  <a:pt x="22957" y="67423"/>
                </a:cubicBezTo>
                <a:cubicBezTo>
                  <a:pt x="32264" y="72782"/>
                  <a:pt x="45523" y="73993"/>
                  <a:pt x="55126" y="69186"/>
                </a:cubicBezTo>
              </a:path>
            </a:pathLst>
          </a:custGeom>
          <a:noFill/>
          <a:ln cap="flat" cmpd="sng" w="28575">
            <a:solidFill>
              <a:schemeClr val="accent1"/>
            </a:solidFill>
            <a:prstDash val="dashDot"/>
            <a:round/>
            <a:headEnd len="med" w="med" type="none"/>
            <a:tailEnd len="med" w="med" type="none"/>
          </a:ln>
        </p:spPr>
      </p:sp>
      <p:sp>
        <p:nvSpPr>
          <p:cNvPr id="743" name="Google Shape;743;p106"/>
          <p:cNvSpPr txBox="1"/>
          <p:nvPr/>
        </p:nvSpPr>
        <p:spPr>
          <a:xfrm>
            <a:off x="3283025" y="3038800"/>
            <a:ext cx="5189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Do your filters &amp; facets or visual pathways reflect the kinds of products that customers are searching for upon arriving to this category?</a:t>
            </a:r>
            <a:endParaRPr b="1">
              <a:solidFill>
                <a:schemeClr val="dk1"/>
              </a:solidFill>
              <a:highlight>
                <a:schemeClr val="accent1"/>
              </a:highlight>
              <a:latin typeface="Caveat"/>
              <a:ea typeface="Caveat"/>
              <a:cs typeface="Caveat"/>
              <a:sym typeface="Caveat"/>
            </a:endParaRPr>
          </a:p>
        </p:txBody>
      </p:sp>
      <p:sp>
        <p:nvSpPr>
          <p:cNvPr id="744" name="Google Shape;744;p106"/>
          <p:cNvSpPr txBox="1"/>
          <p:nvPr>
            <p:ph type="title"/>
          </p:nvPr>
        </p:nvSpPr>
        <p:spPr>
          <a:xfrm>
            <a:off x="685800" y="445025"/>
            <a:ext cx="681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BR Data: </a:t>
            </a:r>
            <a:r>
              <a:rPr b="0" lang="en"/>
              <a:t>Knowing where to look.</a:t>
            </a:r>
            <a:endParaRPr b="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7"/>
          <p:cNvSpPr txBox="1"/>
          <p:nvPr>
            <p:ph type="title"/>
          </p:nvPr>
        </p:nvSpPr>
        <p:spPr>
          <a:xfrm>
            <a:off x="860525" y="1010550"/>
            <a:ext cx="45048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500"/>
              <a:buNone/>
            </a:pPr>
            <a:r>
              <a:rPr lang="en"/>
              <a:t>Q&amp;A</a:t>
            </a:r>
            <a:endParaRPr sz="1300"/>
          </a:p>
        </p:txBody>
      </p:sp>
      <p:pic>
        <p:nvPicPr>
          <p:cNvPr id="750" name="Google Shape;750;p107"/>
          <p:cNvPicPr preferRelativeResize="0"/>
          <p:nvPr/>
        </p:nvPicPr>
        <p:blipFill rotWithShape="1">
          <a:blip r:embed="rId3">
            <a:alphaModFix/>
          </a:blip>
          <a:srcRect b="0" l="0" r="0" t="0"/>
          <a:stretch/>
        </p:blipFill>
        <p:spPr>
          <a:xfrm>
            <a:off x="860525" y="424775"/>
            <a:ext cx="1931574" cy="379175"/>
          </a:xfrm>
          <a:prstGeom prst="rect">
            <a:avLst/>
          </a:prstGeom>
          <a:noFill/>
          <a:ln>
            <a:noFill/>
          </a:ln>
        </p:spPr>
      </p:pic>
      <p:sp>
        <p:nvSpPr>
          <p:cNvPr id="751" name="Google Shape;751;p107"/>
          <p:cNvSpPr/>
          <p:nvPr/>
        </p:nvSpPr>
        <p:spPr>
          <a:xfrm>
            <a:off x="0" y="0"/>
            <a:ext cx="446400" cy="446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5" name="Shape 755"/>
        <p:cNvGrpSpPr/>
        <p:nvPr/>
      </p:nvGrpSpPr>
      <p:grpSpPr>
        <a:xfrm>
          <a:off x="0" y="0"/>
          <a:ext cx="0" cy="0"/>
          <a:chOff x="0" y="0"/>
          <a:chExt cx="0" cy="0"/>
        </a:xfrm>
      </p:grpSpPr>
      <p:sp>
        <p:nvSpPr>
          <p:cNvPr id="756" name="Google Shape;756;p108"/>
          <p:cNvSpPr txBox="1"/>
          <p:nvPr>
            <p:ph type="title"/>
          </p:nvPr>
        </p:nvSpPr>
        <p:spPr>
          <a:xfrm>
            <a:off x="990600" y="282925"/>
            <a:ext cx="7692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lt1"/>
                </a:solidFill>
              </a:rPr>
              <a:t>Keep the conversation going…</a:t>
            </a:r>
            <a:endParaRPr>
              <a:solidFill>
                <a:schemeClr val="lt1"/>
              </a:solidFill>
            </a:endParaRPr>
          </a:p>
          <a:p>
            <a:pPr indent="0" lvl="0" marL="0" rtl="0" algn="l">
              <a:lnSpc>
                <a:spcPct val="100000"/>
              </a:lnSpc>
              <a:spcBef>
                <a:spcPts val="0"/>
              </a:spcBef>
              <a:spcAft>
                <a:spcPts val="0"/>
              </a:spcAft>
              <a:buSzPts val="2800"/>
              <a:buNone/>
            </a:pPr>
            <a:r>
              <a:rPr lang="en">
                <a:solidFill>
                  <a:schemeClr val="lt1"/>
                </a:solidFill>
              </a:rPr>
              <a:t>join the Bloomreach Slack Community!</a:t>
            </a:r>
            <a:endParaRPr>
              <a:solidFill>
                <a:schemeClr val="lt1"/>
              </a:solidFill>
            </a:endParaRPr>
          </a:p>
          <a:p>
            <a:pPr indent="0" lvl="0" marL="0" rtl="0" algn="l">
              <a:lnSpc>
                <a:spcPct val="100000"/>
              </a:lnSpc>
              <a:spcBef>
                <a:spcPts val="0"/>
              </a:spcBef>
              <a:spcAft>
                <a:spcPts val="0"/>
              </a:spcAft>
              <a:buSzPts val="2800"/>
              <a:buNone/>
            </a:pPr>
            <a:r>
              <a:t/>
            </a:r>
            <a:endParaRPr>
              <a:solidFill>
                <a:schemeClr val="lt1"/>
              </a:solidFill>
            </a:endParaRPr>
          </a:p>
          <a:p>
            <a:pPr indent="0" lvl="0" marL="0" rtl="0" algn="l">
              <a:lnSpc>
                <a:spcPct val="100000"/>
              </a:lnSpc>
              <a:spcBef>
                <a:spcPts val="0"/>
              </a:spcBef>
              <a:spcAft>
                <a:spcPts val="0"/>
              </a:spcAft>
              <a:buSzPts val="2800"/>
              <a:buNone/>
            </a:pPr>
            <a:r>
              <a:t/>
            </a:r>
            <a:endParaRPr sz="2000">
              <a:solidFill>
                <a:schemeClr val="lt1"/>
              </a:solidFill>
            </a:endParaRPr>
          </a:p>
        </p:txBody>
      </p:sp>
      <p:sp>
        <p:nvSpPr>
          <p:cNvPr id="757" name="Google Shape;757;p108"/>
          <p:cNvSpPr/>
          <p:nvPr/>
        </p:nvSpPr>
        <p:spPr>
          <a:xfrm>
            <a:off x="5966200" y="3697575"/>
            <a:ext cx="2543700" cy="1022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8" name="Google Shape;758;p108"/>
          <p:cNvPicPr preferRelativeResize="0"/>
          <p:nvPr/>
        </p:nvPicPr>
        <p:blipFill>
          <a:blip r:embed="rId3">
            <a:alphaModFix/>
          </a:blip>
          <a:stretch>
            <a:fillRect/>
          </a:stretch>
        </p:blipFill>
        <p:spPr>
          <a:xfrm>
            <a:off x="6071775" y="3783088"/>
            <a:ext cx="2332550" cy="851375"/>
          </a:xfrm>
          <a:prstGeom prst="rect">
            <a:avLst/>
          </a:prstGeom>
          <a:noFill/>
          <a:ln>
            <a:noFill/>
          </a:ln>
        </p:spPr>
      </p:pic>
      <p:sp>
        <p:nvSpPr>
          <p:cNvPr id="759" name="Google Shape;759;p108"/>
          <p:cNvSpPr txBox="1"/>
          <p:nvPr/>
        </p:nvSpPr>
        <p:spPr>
          <a:xfrm>
            <a:off x="1109525" y="1484475"/>
            <a:ext cx="7417800" cy="3078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Stay up-to-date on all things monthly Best Practices and access resources related to our session topics by adding </a:t>
            </a:r>
            <a:r>
              <a:rPr lang="en" sz="1600">
                <a:solidFill>
                  <a:schemeClr val="lt1"/>
                </a:solidFill>
                <a:latin typeface="Montserrat"/>
                <a:ea typeface="Montserrat"/>
                <a:cs typeface="Montserrat"/>
                <a:sym typeface="Montserrat"/>
              </a:rPr>
              <a:t>yourself</a:t>
            </a:r>
            <a:r>
              <a:rPr lang="en" sz="1600">
                <a:solidFill>
                  <a:schemeClr val="lt1"/>
                </a:solidFill>
                <a:latin typeface="Montserrat"/>
                <a:ea typeface="Montserrat"/>
                <a:cs typeface="Montserrat"/>
                <a:sym typeface="Montserrat"/>
              </a:rPr>
              <a:t> to the </a:t>
            </a:r>
            <a:r>
              <a:rPr b="1" lang="en" sz="1600">
                <a:solidFill>
                  <a:schemeClr val="lt1"/>
                </a:solidFill>
                <a:latin typeface="Montserrat"/>
                <a:ea typeface="Montserrat"/>
                <a:cs typeface="Montserrat"/>
                <a:sym typeface="Montserrat"/>
              </a:rPr>
              <a:t>#discovery-best-practices</a:t>
            </a:r>
            <a:r>
              <a:rPr lang="en" sz="1600">
                <a:solidFill>
                  <a:schemeClr val="lt1"/>
                </a:solidFill>
                <a:latin typeface="Montserrat"/>
                <a:ea typeface="Montserrat"/>
                <a:cs typeface="Montserrat"/>
                <a:sym typeface="Montserrat"/>
              </a:rPr>
              <a:t> channel</a:t>
            </a:r>
            <a:br>
              <a:rPr lang="en" sz="1600">
                <a:solidFill>
                  <a:schemeClr val="lt1"/>
                </a:solidFill>
                <a:latin typeface="Montserrat"/>
                <a:ea typeface="Montserrat"/>
                <a:cs typeface="Montserrat"/>
                <a:sym typeface="Montserrat"/>
              </a:rPr>
            </a:b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Network and share ideas with fellow Bloomreach customers</a:t>
            </a:r>
            <a:br>
              <a:rPr lang="en" sz="1600">
                <a:solidFill>
                  <a:schemeClr val="lt1"/>
                </a:solidFill>
                <a:latin typeface="Montserrat"/>
                <a:ea typeface="Montserrat"/>
                <a:cs typeface="Montserrat"/>
                <a:sym typeface="Montserrat"/>
              </a:rPr>
            </a:b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Hear the latest news from Bloomreach and stay informed about industry trends</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b="1" sz="2000">
              <a:solidFill>
                <a:schemeClr val="accent2"/>
              </a:solidFill>
            </a:endParaRPr>
          </a:p>
          <a:p>
            <a:pPr indent="0" lvl="0" marL="0" rtl="0" algn="l">
              <a:spcBef>
                <a:spcPts val="0"/>
              </a:spcBef>
              <a:spcAft>
                <a:spcPts val="0"/>
              </a:spcAft>
              <a:buNone/>
            </a:pPr>
            <a:r>
              <a:t/>
            </a:r>
            <a:endParaRPr b="1" sz="2000">
              <a:solidFill>
                <a:schemeClr val="accent1"/>
              </a:solidFill>
            </a:endParaRPr>
          </a:p>
          <a:p>
            <a:pPr indent="0" lvl="0" marL="0" rtl="0" algn="l">
              <a:spcBef>
                <a:spcPts val="0"/>
              </a:spcBef>
              <a:spcAft>
                <a:spcPts val="0"/>
              </a:spcAft>
              <a:buNone/>
            </a:pPr>
            <a:r>
              <a:rPr b="1" lang="en" sz="2000">
                <a:solidFill>
                  <a:schemeClr val="accent1"/>
                </a:solidFill>
              </a:rPr>
              <a:t>→ </a:t>
            </a:r>
            <a:r>
              <a:rPr b="1" lang="en" sz="2000" u="sng">
                <a:solidFill>
                  <a:schemeClr val="accent1"/>
                </a:solidFill>
                <a:latin typeface="Montserrat"/>
                <a:ea typeface="Montserrat"/>
                <a:cs typeface="Montserrat"/>
                <a:sym typeface="Montserrat"/>
                <a:hlinkClick r:id="rId4">
                  <a:extLst>
                    <a:ext uri="{A12FA001-AC4F-418D-AE19-62706E023703}">
                      <ahyp:hlinkClr val="tx"/>
                    </a:ext>
                  </a:extLst>
                </a:hlinkClick>
              </a:rPr>
              <a:t>Link to join</a:t>
            </a:r>
            <a:r>
              <a:rPr b="1" lang="en" sz="2000">
                <a:solidFill>
                  <a:schemeClr val="lt1"/>
                </a:solidFill>
                <a:latin typeface="Montserrat"/>
                <a:ea typeface="Montserrat"/>
                <a:cs typeface="Montserrat"/>
                <a:sym typeface="Montserrat"/>
              </a:rPr>
              <a:t> </a:t>
            </a:r>
            <a:endParaRPr b="1" sz="2000">
              <a:solidFill>
                <a:schemeClr val="lt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3" name="Shape 763"/>
        <p:cNvGrpSpPr/>
        <p:nvPr/>
      </p:nvGrpSpPr>
      <p:grpSpPr>
        <a:xfrm>
          <a:off x="0" y="0"/>
          <a:ext cx="0" cy="0"/>
          <a:chOff x="0" y="0"/>
          <a:chExt cx="0" cy="0"/>
        </a:xfrm>
      </p:grpSpPr>
      <p:pic>
        <p:nvPicPr>
          <p:cNvPr id="764" name="Google Shape;764;p109"/>
          <p:cNvPicPr preferRelativeResize="0"/>
          <p:nvPr/>
        </p:nvPicPr>
        <p:blipFill rotWithShape="1">
          <a:blip r:embed="rId3">
            <a:alphaModFix/>
          </a:blip>
          <a:srcRect b="3994" l="-4911" r="9719" t="8799"/>
          <a:stretch/>
        </p:blipFill>
        <p:spPr>
          <a:xfrm>
            <a:off x="4005275" y="0"/>
            <a:ext cx="5138725" cy="5143500"/>
          </a:xfrm>
          <a:prstGeom prst="rect">
            <a:avLst/>
          </a:prstGeom>
          <a:noFill/>
          <a:ln>
            <a:noFill/>
          </a:ln>
        </p:spPr>
      </p:pic>
      <p:pic>
        <p:nvPicPr>
          <p:cNvPr id="765" name="Google Shape;765;p109"/>
          <p:cNvPicPr preferRelativeResize="0"/>
          <p:nvPr/>
        </p:nvPicPr>
        <p:blipFill rotWithShape="1">
          <a:blip r:embed="rId4">
            <a:alphaModFix/>
          </a:blip>
          <a:srcRect b="0" l="13186" r="34215" t="0"/>
          <a:stretch/>
        </p:blipFill>
        <p:spPr>
          <a:xfrm>
            <a:off x="4058952" y="0"/>
            <a:ext cx="5085050" cy="5143500"/>
          </a:xfrm>
          <a:prstGeom prst="rect">
            <a:avLst/>
          </a:prstGeom>
          <a:noFill/>
          <a:ln>
            <a:noFill/>
          </a:ln>
        </p:spPr>
      </p:pic>
      <p:sp>
        <p:nvSpPr>
          <p:cNvPr id="766" name="Google Shape;766;p109"/>
          <p:cNvSpPr txBox="1"/>
          <p:nvPr>
            <p:ph type="title"/>
          </p:nvPr>
        </p:nvSpPr>
        <p:spPr>
          <a:xfrm>
            <a:off x="685800" y="359125"/>
            <a:ext cx="5138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lt1"/>
                </a:solidFill>
              </a:rPr>
              <a:t>Let’s keep the conversation going!</a:t>
            </a:r>
            <a:endParaRPr>
              <a:solidFill>
                <a:schemeClr val="lt1"/>
              </a:solidFill>
            </a:endParaRPr>
          </a:p>
        </p:txBody>
      </p:sp>
      <p:sp>
        <p:nvSpPr>
          <p:cNvPr id="767" name="Google Shape;767;p109"/>
          <p:cNvSpPr txBox="1"/>
          <p:nvPr>
            <p:ph idx="1" type="body"/>
          </p:nvPr>
        </p:nvSpPr>
        <p:spPr>
          <a:xfrm>
            <a:off x="685800" y="1515750"/>
            <a:ext cx="5606700" cy="818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lt1"/>
              </a:buClr>
              <a:buSzPts val="2000"/>
              <a:buAutoNum type="arabicPeriod"/>
            </a:pPr>
            <a:r>
              <a:rPr b="1" lang="en" sz="2000">
                <a:solidFill>
                  <a:schemeClr val="lt1"/>
                </a:solidFill>
              </a:rPr>
              <a:t>Join the </a:t>
            </a:r>
            <a:r>
              <a:rPr b="1" lang="en" sz="2000">
                <a:solidFill>
                  <a:schemeClr val="accent1"/>
                </a:solidFill>
              </a:rPr>
              <a:t>Digital Merchandising Community</a:t>
            </a:r>
            <a:r>
              <a:rPr b="1" lang="en" sz="2000">
                <a:solidFill>
                  <a:schemeClr val="lt1"/>
                </a:solidFill>
              </a:rPr>
              <a:t> on Linkedin </a:t>
            </a:r>
            <a:endParaRPr b="1" sz="2000">
              <a:solidFill>
                <a:schemeClr val="lt1"/>
              </a:solidFill>
            </a:endParaRPr>
          </a:p>
          <a:p>
            <a:pPr indent="-355600" lvl="0" marL="457200" rtl="0" algn="l">
              <a:lnSpc>
                <a:spcPct val="115000"/>
              </a:lnSpc>
              <a:spcBef>
                <a:spcPts val="1000"/>
              </a:spcBef>
              <a:spcAft>
                <a:spcPts val="0"/>
              </a:spcAft>
              <a:buClr>
                <a:schemeClr val="lt1"/>
              </a:buClr>
              <a:buSzPts val="2000"/>
              <a:buAutoNum type="arabicPeriod"/>
            </a:pPr>
            <a:r>
              <a:rPr b="1" lang="en" sz="2000">
                <a:solidFill>
                  <a:schemeClr val="lt1"/>
                </a:solidFill>
              </a:rPr>
              <a:t>Invite a friend..OR two to join the community and the events</a:t>
            </a:r>
            <a:endParaRPr b="1" sz="2000">
              <a:solidFill>
                <a:schemeClr val="lt1"/>
              </a:solidFill>
            </a:endParaRPr>
          </a:p>
          <a:p>
            <a:pPr indent="-355600" lvl="0" marL="457200" rtl="0" algn="l">
              <a:lnSpc>
                <a:spcPct val="115000"/>
              </a:lnSpc>
              <a:spcBef>
                <a:spcPts val="1000"/>
              </a:spcBef>
              <a:spcAft>
                <a:spcPts val="0"/>
              </a:spcAft>
              <a:buClr>
                <a:schemeClr val="lt1"/>
              </a:buClr>
              <a:buSzPts val="2000"/>
              <a:buAutoNum type="arabicPeriod"/>
            </a:pPr>
            <a:r>
              <a:rPr b="1" lang="en" sz="2000">
                <a:solidFill>
                  <a:schemeClr val="lt1"/>
                </a:solidFill>
              </a:rPr>
              <a:t>If you are interested in being apart of a future panel, we would love to have you join one!</a:t>
            </a:r>
            <a:endParaRPr b="1" sz="2000">
              <a:solidFill>
                <a:schemeClr val="lt1"/>
              </a:solidFill>
            </a:endParaRPr>
          </a:p>
          <a:p>
            <a:pPr indent="0" lvl="0" marL="457200" rtl="0" algn="l">
              <a:lnSpc>
                <a:spcPct val="115000"/>
              </a:lnSpc>
              <a:spcBef>
                <a:spcPts val="1000"/>
              </a:spcBef>
              <a:spcAft>
                <a:spcPts val="0"/>
              </a:spcAft>
              <a:buNone/>
            </a:pPr>
            <a:r>
              <a:t/>
            </a:r>
            <a:endParaRPr b="1" sz="2200">
              <a:solidFill>
                <a:schemeClr val="lt1"/>
              </a:solidFill>
            </a:endParaRPr>
          </a:p>
          <a:p>
            <a:pPr indent="0" lvl="0" marL="0" rtl="0" algn="l">
              <a:lnSpc>
                <a:spcPct val="115000"/>
              </a:lnSpc>
              <a:spcBef>
                <a:spcPts val="0"/>
              </a:spcBef>
              <a:spcAft>
                <a:spcPts val="0"/>
              </a:spcAft>
              <a:buNone/>
            </a:pPr>
            <a:r>
              <a:t/>
            </a:r>
            <a:endParaRPr b="1" sz="2400">
              <a:solidFill>
                <a:schemeClr val="lt1"/>
              </a:solidFill>
            </a:endParaRPr>
          </a:p>
        </p:txBody>
      </p:sp>
      <p:pic>
        <p:nvPicPr>
          <p:cNvPr id="768" name="Google Shape;768;p109"/>
          <p:cNvPicPr preferRelativeResize="0"/>
          <p:nvPr/>
        </p:nvPicPr>
        <p:blipFill>
          <a:blip r:embed="rId5">
            <a:alphaModFix/>
          </a:blip>
          <a:stretch>
            <a:fillRect/>
          </a:stretch>
        </p:blipFill>
        <p:spPr>
          <a:xfrm>
            <a:off x="5999975" y="195150"/>
            <a:ext cx="2139000" cy="213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1" name="Shape 441"/>
        <p:cNvGrpSpPr/>
        <p:nvPr/>
      </p:nvGrpSpPr>
      <p:grpSpPr>
        <a:xfrm>
          <a:off x="0" y="0"/>
          <a:ext cx="0" cy="0"/>
          <a:chOff x="0" y="0"/>
          <a:chExt cx="0" cy="0"/>
        </a:xfrm>
      </p:grpSpPr>
      <p:sp>
        <p:nvSpPr>
          <p:cNvPr id="442" name="Google Shape;442;p86"/>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Your Bloomreach Hosts</a:t>
            </a:r>
            <a:endParaRPr>
              <a:solidFill>
                <a:schemeClr val="dk1"/>
              </a:solidFill>
            </a:endParaRPr>
          </a:p>
        </p:txBody>
      </p:sp>
      <p:sp>
        <p:nvSpPr>
          <p:cNvPr id="443" name="Google Shape;443;p86"/>
          <p:cNvSpPr/>
          <p:nvPr/>
        </p:nvSpPr>
        <p:spPr>
          <a:xfrm>
            <a:off x="459975" y="1577475"/>
            <a:ext cx="8693700" cy="2526000"/>
          </a:xfrm>
          <a:prstGeom prst="rect">
            <a:avLst/>
          </a:prstGeom>
          <a:solidFill>
            <a:srgbClr val="00284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4" name="Google Shape;444;p86"/>
          <p:cNvSpPr/>
          <p:nvPr/>
        </p:nvSpPr>
        <p:spPr>
          <a:xfrm flipH="1" rot="10800000">
            <a:off x="462525" y="1528949"/>
            <a:ext cx="8688600" cy="61500"/>
          </a:xfrm>
          <a:prstGeom prst="rect">
            <a:avLst/>
          </a:prstGeom>
          <a:solidFill>
            <a:srgbClr val="FFD500"/>
          </a:solidFill>
          <a:ln cap="flat" cmpd="sng" w="25400">
            <a:solidFill>
              <a:srgbClr val="FFD5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45" name="Google Shape;445;p86"/>
          <p:cNvGrpSpPr/>
          <p:nvPr/>
        </p:nvGrpSpPr>
        <p:grpSpPr>
          <a:xfrm>
            <a:off x="3866682" y="3159574"/>
            <a:ext cx="1864770" cy="604631"/>
            <a:chOff x="-245826" y="0"/>
            <a:chExt cx="2794500" cy="806174"/>
          </a:xfrm>
        </p:grpSpPr>
        <p:sp>
          <p:nvSpPr>
            <p:cNvPr id="446" name="Google Shape;446;p86"/>
            <p:cNvSpPr/>
            <p:nvPr/>
          </p:nvSpPr>
          <p:spPr>
            <a:xfrm>
              <a:off x="1084296" y="0"/>
              <a:ext cx="126900" cy="12600"/>
            </a:xfrm>
            <a:prstGeom prst="rect">
              <a:avLst/>
            </a:prstGeom>
            <a:solidFill>
              <a:srgbClr val="00A3E2"/>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447" name="Google Shape;447;p86"/>
            <p:cNvSpPr txBox="1"/>
            <p:nvPr/>
          </p:nvSpPr>
          <p:spPr>
            <a:xfrm>
              <a:off x="0" y="213337"/>
              <a:ext cx="2298000" cy="22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Arial"/>
                <a:buNone/>
              </a:pPr>
              <a:r>
                <a:rPr b="1" lang="en" sz="1200">
                  <a:solidFill>
                    <a:srgbClr val="FFFFFF"/>
                  </a:solidFill>
                  <a:latin typeface="Montserrat"/>
                  <a:ea typeface="Montserrat"/>
                  <a:cs typeface="Montserrat"/>
                  <a:sym typeface="Montserrat"/>
                </a:rPr>
                <a:t>Brittni Ayers</a:t>
              </a:r>
              <a:endParaRPr b="1" sz="1200">
                <a:solidFill>
                  <a:srgbClr val="FFFFFF"/>
                </a:solidFill>
                <a:latin typeface="Montserrat"/>
                <a:ea typeface="Montserrat"/>
                <a:cs typeface="Montserrat"/>
                <a:sym typeface="Montserrat"/>
              </a:endParaRPr>
            </a:p>
          </p:txBody>
        </p:sp>
        <p:sp>
          <p:nvSpPr>
            <p:cNvPr id="448" name="Google Shape;448;p86"/>
            <p:cNvSpPr txBox="1"/>
            <p:nvPr/>
          </p:nvSpPr>
          <p:spPr>
            <a:xfrm>
              <a:off x="-245826" y="514217"/>
              <a:ext cx="27945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Senior Manager, Experience Strategy</a:t>
              </a:r>
              <a:endParaRPr sz="700">
                <a:solidFill>
                  <a:srgbClr val="FFFFFF"/>
                </a:solidFill>
                <a:latin typeface="Montserrat"/>
                <a:ea typeface="Montserrat"/>
                <a:cs typeface="Montserrat"/>
                <a:sym typeface="Montserrat"/>
              </a:endParaRPr>
            </a:p>
          </p:txBody>
        </p:sp>
        <p:sp>
          <p:nvSpPr>
            <p:cNvPr id="449" name="Google Shape;449;p86"/>
            <p:cNvSpPr txBox="1"/>
            <p:nvPr/>
          </p:nvSpPr>
          <p:spPr>
            <a:xfrm>
              <a:off x="0" y="679274"/>
              <a:ext cx="22980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brittni.ayers@bloomreach.com</a:t>
              </a:r>
              <a:endParaRPr sz="700">
                <a:solidFill>
                  <a:srgbClr val="FFFFFF"/>
                </a:solidFill>
                <a:latin typeface="Montserrat"/>
                <a:ea typeface="Montserrat"/>
                <a:cs typeface="Montserrat"/>
                <a:sym typeface="Montserrat"/>
              </a:endParaRPr>
            </a:p>
          </p:txBody>
        </p:sp>
      </p:grpSp>
      <p:grpSp>
        <p:nvGrpSpPr>
          <p:cNvPr id="450" name="Google Shape;450;p86"/>
          <p:cNvGrpSpPr/>
          <p:nvPr/>
        </p:nvGrpSpPr>
        <p:grpSpPr>
          <a:xfrm>
            <a:off x="1601102" y="3150166"/>
            <a:ext cx="1533455" cy="613090"/>
            <a:chOff x="0" y="0"/>
            <a:chExt cx="2298000" cy="817454"/>
          </a:xfrm>
        </p:grpSpPr>
        <p:sp>
          <p:nvSpPr>
            <p:cNvPr id="451" name="Google Shape;451;p86"/>
            <p:cNvSpPr/>
            <p:nvPr/>
          </p:nvSpPr>
          <p:spPr>
            <a:xfrm>
              <a:off x="1084296" y="0"/>
              <a:ext cx="126900" cy="12600"/>
            </a:xfrm>
            <a:prstGeom prst="rect">
              <a:avLst/>
            </a:prstGeom>
            <a:solidFill>
              <a:srgbClr val="00A3E2"/>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452" name="Google Shape;452;p86"/>
            <p:cNvSpPr txBox="1"/>
            <p:nvPr/>
          </p:nvSpPr>
          <p:spPr>
            <a:xfrm>
              <a:off x="0" y="234284"/>
              <a:ext cx="2298000" cy="22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Arial"/>
                <a:buNone/>
              </a:pPr>
              <a:r>
                <a:rPr b="1" lang="en" sz="1200">
                  <a:solidFill>
                    <a:srgbClr val="FFFFFF"/>
                  </a:solidFill>
                  <a:latin typeface="Montserrat"/>
                  <a:ea typeface="Montserrat"/>
                  <a:cs typeface="Montserrat"/>
                  <a:sym typeface="Montserrat"/>
                </a:rPr>
                <a:t>Kyle Wilson</a:t>
              </a:r>
              <a:endParaRPr b="1" sz="1200">
                <a:solidFill>
                  <a:srgbClr val="FFFFFF"/>
                </a:solidFill>
                <a:latin typeface="Montserrat"/>
                <a:ea typeface="Montserrat"/>
                <a:cs typeface="Montserrat"/>
                <a:sym typeface="Montserrat"/>
              </a:endParaRPr>
            </a:p>
          </p:txBody>
        </p:sp>
        <p:sp>
          <p:nvSpPr>
            <p:cNvPr id="453" name="Google Shape;453;p86"/>
            <p:cNvSpPr txBox="1"/>
            <p:nvPr/>
          </p:nvSpPr>
          <p:spPr>
            <a:xfrm>
              <a:off x="0" y="525497"/>
              <a:ext cx="22980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Lead Experience Strategist</a:t>
              </a:r>
              <a:endParaRPr sz="700">
                <a:solidFill>
                  <a:srgbClr val="FFFFFF"/>
                </a:solidFill>
                <a:latin typeface="Montserrat"/>
                <a:ea typeface="Montserrat"/>
                <a:cs typeface="Montserrat"/>
                <a:sym typeface="Montserrat"/>
              </a:endParaRPr>
            </a:p>
          </p:txBody>
        </p:sp>
        <p:sp>
          <p:nvSpPr>
            <p:cNvPr id="454" name="Google Shape;454;p86"/>
            <p:cNvSpPr txBox="1"/>
            <p:nvPr/>
          </p:nvSpPr>
          <p:spPr>
            <a:xfrm>
              <a:off x="0" y="690554"/>
              <a:ext cx="22980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kyle.wilson@bloomreach.com</a:t>
              </a:r>
              <a:endParaRPr sz="700">
                <a:solidFill>
                  <a:srgbClr val="FFFFFF"/>
                </a:solidFill>
                <a:latin typeface="Montserrat"/>
                <a:ea typeface="Montserrat"/>
                <a:cs typeface="Montserrat"/>
                <a:sym typeface="Montserrat"/>
              </a:endParaRPr>
            </a:p>
          </p:txBody>
        </p:sp>
      </p:grpSp>
      <p:grpSp>
        <p:nvGrpSpPr>
          <p:cNvPr id="455" name="Google Shape;455;p86"/>
          <p:cNvGrpSpPr/>
          <p:nvPr/>
        </p:nvGrpSpPr>
        <p:grpSpPr>
          <a:xfrm>
            <a:off x="6463575" y="3159575"/>
            <a:ext cx="1670646" cy="604631"/>
            <a:chOff x="0" y="0"/>
            <a:chExt cx="2298000" cy="806174"/>
          </a:xfrm>
        </p:grpSpPr>
        <p:sp>
          <p:nvSpPr>
            <p:cNvPr id="456" name="Google Shape;456;p86"/>
            <p:cNvSpPr/>
            <p:nvPr/>
          </p:nvSpPr>
          <p:spPr>
            <a:xfrm>
              <a:off x="1084296" y="0"/>
              <a:ext cx="126900" cy="12600"/>
            </a:xfrm>
            <a:prstGeom prst="rect">
              <a:avLst/>
            </a:prstGeom>
            <a:solidFill>
              <a:srgbClr val="00A3E2"/>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457" name="Google Shape;457;p86"/>
            <p:cNvSpPr txBox="1"/>
            <p:nvPr/>
          </p:nvSpPr>
          <p:spPr>
            <a:xfrm>
              <a:off x="0" y="213337"/>
              <a:ext cx="2298000" cy="22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Arial"/>
                <a:buNone/>
              </a:pPr>
              <a:r>
                <a:rPr b="1" lang="en" sz="1200">
                  <a:solidFill>
                    <a:srgbClr val="FFFFFF"/>
                  </a:solidFill>
                  <a:latin typeface="Montserrat"/>
                  <a:ea typeface="Montserrat"/>
                  <a:cs typeface="Montserrat"/>
                  <a:sym typeface="Montserrat"/>
                </a:rPr>
                <a:t>Jenna Ghidaleson</a:t>
              </a:r>
              <a:endParaRPr b="1" sz="1200">
                <a:solidFill>
                  <a:srgbClr val="FFFFFF"/>
                </a:solidFill>
                <a:latin typeface="Montserrat"/>
                <a:ea typeface="Montserrat"/>
                <a:cs typeface="Montserrat"/>
                <a:sym typeface="Montserrat"/>
              </a:endParaRPr>
            </a:p>
          </p:txBody>
        </p:sp>
        <p:sp>
          <p:nvSpPr>
            <p:cNvPr id="458" name="Google Shape;458;p86"/>
            <p:cNvSpPr txBox="1"/>
            <p:nvPr/>
          </p:nvSpPr>
          <p:spPr>
            <a:xfrm>
              <a:off x="0" y="514217"/>
              <a:ext cx="22980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Digital Experience Manager</a:t>
              </a:r>
              <a:endParaRPr sz="700">
                <a:solidFill>
                  <a:srgbClr val="FFFFFF"/>
                </a:solidFill>
                <a:latin typeface="Montserrat"/>
                <a:ea typeface="Montserrat"/>
                <a:cs typeface="Montserrat"/>
                <a:sym typeface="Montserrat"/>
              </a:endParaRPr>
            </a:p>
          </p:txBody>
        </p:sp>
        <p:sp>
          <p:nvSpPr>
            <p:cNvPr id="459" name="Google Shape;459;p86"/>
            <p:cNvSpPr txBox="1"/>
            <p:nvPr/>
          </p:nvSpPr>
          <p:spPr>
            <a:xfrm>
              <a:off x="0" y="679274"/>
              <a:ext cx="2298000" cy="12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00"/>
                <a:buFont typeface="Arial"/>
                <a:buNone/>
              </a:pPr>
              <a:r>
                <a:rPr lang="en" sz="700">
                  <a:solidFill>
                    <a:srgbClr val="FFFFFF"/>
                  </a:solidFill>
                  <a:latin typeface="Montserrat"/>
                  <a:ea typeface="Montserrat"/>
                  <a:cs typeface="Montserrat"/>
                  <a:sym typeface="Montserrat"/>
                </a:rPr>
                <a:t>jenna.ghidaleson</a:t>
              </a:r>
              <a:r>
                <a:rPr lang="en" sz="700">
                  <a:solidFill>
                    <a:srgbClr val="FFFFFF"/>
                  </a:solidFill>
                  <a:latin typeface="Montserrat"/>
                  <a:ea typeface="Montserrat"/>
                  <a:cs typeface="Montserrat"/>
                  <a:sym typeface="Montserrat"/>
                </a:rPr>
                <a:t>@bloomreach.com</a:t>
              </a:r>
              <a:endParaRPr sz="700">
                <a:solidFill>
                  <a:srgbClr val="FFFFFF"/>
                </a:solidFill>
                <a:latin typeface="Montserrat"/>
                <a:ea typeface="Montserrat"/>
                <a:cs typeface="Montserrat"/>
                <a:sym typeface="Montserrat"/>
              </a:endParaRPr>
            </a:p>
          </p:txBody>
        </p:sp>
      </p:grpSp>
      <p:pic>
        <p:nvPicPr>
          <p:cNvPr id="460" name="Google Shape;460;p86"/>
          <p:cNvPicPr preferRelativeResize="0"/>
          <p:nvPr/>
        </p:nvPicPr>
        <p:blipFill rotWithShape="1">
          <a:blip r:embed="rId3">
            <a:alphaModFix/>
          </a:blip>
          <a:srcRect b="25883" l="0" r="0" t="-885"/>
          <a:stretch/>
        </p:blipFill>
        <p:spPr>
          <a:xfrm>
            <a:off x="4148800" y="1905976"/>
            <a:ext cx="1280400" cy="1280400"/>
          </a:xfrm>
          <a:prstGeom prst="ellipse">
            <a:avLst/>
          </a:prstGeom>
          <a:noFill/>
          <a:ln>
            <a:noFill/>
          </a:ln>
        </p:spPr>
      </p:pic>
      <p:pic>
        <p:nvPicPr>
          <p:cNvPr id="461" name="Google Shape;461;p86"/>
          <p:cNvPicPr preferRelativeResize="0"/>
          <p:nvPr/>
        </p:nvPicPr>
        <p:blipFill rotWithShape="1">
          <a:blip r:embed="rId4">
            <a:alphaModFix/>
          </a:blip>
          <a:srcRect b="0" l="0" r="0" t="0"/>
          <a:stretch/>
        </p:blipFill>
        <p:spPr>
          <a:xfrm>
            <a:off x="1707813" y="1931418"/>
            <a:ext cx="1280400" cy="1280400"/>
          </a:xfrm>
          <a:prstGeom prst="ellipse">
            <a:avLst/>
          </a:prstGeom>
          <a:noFill/>
          <a:ln>
            <a:noFill/>
          </a:ln>
        </p:spPr>
      </p:pic>
      <p:pic>
        <p:nvPicPr>
          <p:cNvPr id="462" name="Google Shape;462;p86"/>
          <p:cNvPicPr preferRelativeResize="0"/>
          <p:nvPr/>
        </p:nvPicPr>
        <p:blipFill>
          <a:blip r:embed="rId5">
            <a:alphaModFix/>
          </a:blip>
          <a:stretch>
            <a:fillRect/>
          </a:stretch>
        </p:blipFill>
        <p:spPr>
          <a:xfrm>
            <a:off x="6589775" y="1905963"/>
            <a:ext cx="1280400" cy="1280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6" name="Shape 466"/>
        <p:cNvGrpSpPr/>
        <p:nvPr/>
      </p:nvGrpSpPr>
      <p:grpSpPr>
        <a:xfrm>
          <a:off x="0" y="0"/>
          <a:ext cx="0" cy="0"/>
          <a:chOff x="0" y="0"/>
          <a:chExt cx="0" cy="0"/>
        </a:xfrm>
      </p:grpSpPr>
      <p:sp>
        <p:nvSpPr>
          <p:cNvPr id="467" name="Google Shape;467;p87"/>
          <p:cNvSpPr txBox="1"/>
          <p:nvPr/>
        </p:nvSpPr>
        <p:spPr>
          <a:xfrm>
            <a:off x="2697475" y="2287300"/>
            <a:ext cx="4338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2400">
                <a:solidFill>
                  <a:schemeClr val="lt1"/>
                </a:solidFill>
                <a:latin typeface="Montserrat"/>
                <a:ea typeface="Montserrat"/>
                <a:cs typeface="Montserrat"/>
                <a:sym typeface="Montserrat"/>
              </a:rPr>
              <a:t>Merchandising trends that will shape </a:t>
            </a:r>
            <a:r>
              <a:rPr b="1" lang="en" sz="2400">
                <a:solidFill>
                  <a:schemeClr val="accent1"/>
                </a:solidFill>
                <a:latin typeface="Montserrat"/>
                <a:ea typeface="Montserrat"/>
                <a:cs typeface="Montserrat"/>
                <a:sym typeface="Montserrat"/>
              </a:rPr>
              <a:t>2023</a:t>
            </a:r>
            <a:endParaRPr sz="2400">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88"/>
          <p:cNvSpPr txBox="1"/>
          <p:nvPr/>
        </p:nvSpPr>
        <p:spPr>
          <a:xfrm>
            <a:off x="723450" y="2685357"/>
            <a:ext cx="4609200" cy="1280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 sz="1600">
                <a:solidFill>
                  <a:srgbClr val="002840"/>
                </a:solidFill>
                <a:latin typeface="Montserrat"/>
                <a:ea typeface="Montserrat"/>
                <a:cs typeface="Montserrat"/>
                <a:sym typeface="Montserrat"/>
              </a:rPr>
              <a:t>Supply chains</a:t>
            </a:r>
            <a:r>
              <a:rPr lang="en" sz="1600">
                <a:solidFill>
                  <a:srgbClr val="002840"/>
                </a:solidFill>
                <a:latin typeface="Montserrat"/>
                <a:ea typeface="Montserrat"/>
                <a:cs typeface="Montserrat"/>
                <a:sym typeface="Montserrat"/>
              </a:rPr>
              <a:t> are in surplus due to diminished purchasing power and a shift in consumer behavior favoring experiences</a:t>
            </a:r>
            <a:endParaRPr sz="1600">
              <a:solidFill>
                <a:srgbClr val="002840"/>
              </a:solidFill>
              <a:latin typeface="Montserrat"/>
              <a:ea typeface="Montserrat"/>
              <a:cs typeface="Montserrat"/>
              <a:sym typeface="Montserrat"/>
            </a:endParaRPr>
          </a:p>
        </p:txBody>
      </p:sp>
      <p:sp>
        <p:nvSpPr>
          <p:cNvPr id="473" name="Google Shape;473;p88"/>
          <p:cNvSpPr/>
          <p:nvPr/>
        </p:nvSpPr>
        <p:spPr>
          <a:xfrm>
            <a:off x="709188" y="1624464"/>
            <a:ext cx="433800" cy="3999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1</a:t>
            </a:r>
            <a:endParaRPr b="1"/>
          </a:p>
        </p:txBody>
      </p:sp>
      <p:sp>
        <p:nvSpPr>
          <p:cNvPr id="474" name="Google Shape;474;p88"/>
          <p:cNvSpPr/>
          <p:nvPr/>
        </p:nvSpPr>
        <p:spPr>
          <a:xfrm>
            <a:off x="709188" y="3117938"/>
            <a:ext cx="433800" cy="3999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2</a:t>
            </a:r>
            <a:endParaRPr b="1"/>
          </a:p>
        </p:txBody>
      </p:sp>
      <p:sp>
        <p:nvSpPr>
          <p:cNvPr id="475" name="Google Shape;475;p88"/>
          <p:cNvSpPr txBox="1"/>
          <p:nvPr/>
        </p:nvSpPr>
        <p:spPr>
          <a:xfrm>
            <a:off x="709200" y="1378181"/>
            <a:ext cx="4545900" cy="923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rgbClr val="002840"/>
                </a:solidFill>
                <a:latin typeface="Montserrat"/>
                <a:ea typeface="Montserrat"/>
                <a:cs typeface="Montserrat"/>
                <a:sym typeface="Montserrat"/>
              </a:rPr>
              <a:t>Global inflation</a:t>
            </a:r>
            <a:r>
              <a:rPr lang="en" sz="1600">
                <a:solidFill>
                  <a:srgbClr val="002840"/>
                </a:solidFill>
                <a:latin typeface="Montserrat"/>
                <a:ea typeface="Montserrat"/>
                <a:cs typeface="Montserrat"/>
                <a:sym typeface="Montserrat"/>
              </a:rPr>
              <a:t> reached 6.5% in 2022,  twice the average of 2.9% recorded during 2010–2020.</a:t>
            </a:r>
            <a:endParaRPr sz="1600">
              <a:solidFill>
                <a:srgbClr val="002840"/>
              </a:solidFill>
              <a:latin typeface="Montserrat"/>
              <a:ea typeface="Montserrat"/>
              <a:cs typeface="Montserrat"/>
              <a:sym typeface="Montserrat"/>
            </a:endParaRPr>
          </a:p>
        </p:txBody>
      </p:sp>
      <p:grpSp>
        <p:nvGrpSpPr>
          <p:cNvPr id="476" name="Google Shape;476;p88"/>
          <p:cNvGrpSpPr/>
          <p:nvPr/>
        </p:nvGrpSpPr>
        <p:grpSpPr>
          <a:xfrm>
            <a:off x="5564147" y="1049452"/>
            <a:ext cx="3309951" cy="3309951"/>
            <a:chOff x="2902488" y="902232"/>
            <a:chExt cx="3339000" cy="3339000"/>
          </a:xfrm>
        </p:grpSpPr>
        <p:sp>
          <p:nvSpPr>
            <p:cNvPr id="477" name="Google Shape;477;p88"/>
            <p:cNvSpPr/>
            <p:nvPr/>
          </p:nvSpPr>
          <p:spPr>
            <a:xfrm rot="-5400000">
              <a:off x="2902488" y="902232"/>
              <a:ext cx="3339000" cy="3339000"/>
            </a:xfrm>
            <a:prstGeom prst="ellipse">
              <a:avLst/>
            </a:prstGeom>
            <a:noFill/>
            <a:ln cap="flat" cmpd="sng" w="19050">
              <a:solidFill>
                <a:srgbClr val="41414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8"/>
            <p:cNvSpPr/>
            <p:nvPr/>
          </p:nvSpPr>
          <p:spPr>
            <a:xfrm>
              <a:off x="3123875" y="1123625"/>
              <a:ext cx="2896500" cy="2896200"/>
            </a:xfrm>
            <a:prstGeom prst="pie">
              <a:avLst>
                <a:gd fmla="val 2689583" name="adj1"/>
                <a:gd fmla="val 13510993" name="adj2"/>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8"/>
          <p:cNvGrpSpPr/>
          <p:nvPr/>
        </p:nvGrpSpPr>
        <p:grpSpPr>
          <a:xfrm>
            <a:off x="6319071" y="1804377"/>
            <a:ext cx="1800102" cy="1800102"/>
            <a:chOff x="3664038" y="1663782"/>
            <a:chExt cx="1815900" cy="1815900"/>
          </a:xfrm>
        </p:grpSpPr>
        <p:sp>
          <p:nvSpPr>
            <p:cNvPr id="480" name="Google Shape;480;p88"/>
            <p:cNvSpPr/>
            <p:nvPr/>
          </p:nvSpPr>
          <p:spPr>
            <a:xfrm>
              <a:off x="3664038" y="1663782"/>
              <a:ext cx="1815900" cy="1815900"/>
            </a:xfrm>
            <a:prstGeom prst="ellipse">
              <a:avLst/>
            </a:prstGeom>
            <a:solidFill>
              <a:srgbClr val="3D3D3D"/>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8"/>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Finding the Balance</a:t>
              </a:r>
              <a:endParaRPr b="1">
                <a:solidFill>
                  <a:srgbClr val="FFFFFF"/>
                </a:solidFill>
                <a:latin typeface="Roboto"/>
                <a:ea typeface="Roboto"/>
                <a:cs typeface="Roboto"/>
                <a:sym typeface="Roboto"/>
              </a:endParaRPr>
            </a:p>
          </p:txBody>
        </p:sp>
      </p:grpSp>
      <p:grpSp>
        <p:nvGrpSpPr>
          <p:cNvPr id="482" name="Google Shape;482;p88"/>
          <p:cNvGrpSpPr/>
          <p:nvPr/>
        </p:nvGrpSpPr>
        <p:grpSpPr>
          <a:xfrm>
            <a:off x="5521903" y="1001611"/>
            <a:ext cx="1059303" cy="1059303"/>
            <a:chOff x="2859873" y="853971"/>
            <a:chExt cx="1068600" cy="1068600"/>
          </a:xfrm>
        </p:grpSpPr>
        <p:sp>
          <p:nvSpPr>
            <p:cNvPr id="483" name="Google Shape;483;p88"/>
            <p:cNvSpPr/>
            <p:nvPr/>
          </p:nvSpPr>
          <p:spPr>
            <a:xfrm>
              <a:off x="2859873" y="853971"/>
              <a:ext cx="1068600" cy="10686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484" name="Google Shape;484;p88"/>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Economic uncertainty</a:t>
              </a:r>
              <a:endParaRPr b="1" sz="800">
                <a:solidFill>
                  <a:srgbClr val="FFFFFF"/>
                </a:solidFill>
                <a:latin typeface="Roboto"/>
                <a:ea typeface="Roboto"/>
                <a:cs typeface="Roboto"/>
                <a:sym typeface="Roboto"/>
              </a:endParaRPr>
            </a:p>
          </p:txBody>
        </p:sp>
      </p:grpSp>
      <p:grpSp>
        <p:nvGrpSpPr>
          <p:cNvPr id="485" name="Google Shape;485;p88"/>
          <p:cNvGrpSpPr/>
          <p:nvPr/>
        </p:nvGrpSpPr>
        <p:grpSpPr>
          <a:xfrm>
            <a:off x="7855993" y="3361209"/>
            <a:ext cx="1059303" cy="1059303"/>
            <a:chOff x="5214448" y="3234278"/>
            <a:chExt cx="1068600" cy="1068600"/>
          </a:xfrm>
        </p:grpSpPr>
        <p:sp>
          <p:nvSpPr>
            <p:cNvPr id="486" name="Google Shape;486;p88"/>
            <p:cNvSpPr/>
            <p:nvPr/>
          </p:nvSpPr>
          <p:spPr>
            <a:xfrm>
              <a:off x="5214448" y="3234278"/>
              <a:ext cx="1068600" cy="10686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487" name="Google Shape;487;p88"/>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Inventory Surplus</a:t>
              </a:r>
              <a:endParaRPr b="1" sz="800">
                <a:solidFill>
                  <a:srgbClr val="FFFFFF"/>
                </a:solidFill>
                <a:latin typeface="Roboto"/>
                <a:ea typeface="Roboto"/>
                <a:cs typeface="Roboto"/>
                <a:sym typeface="Roboto"/>
              </a:endParaRPr>
            </a:p>
          </p:txBody>
        </p:sp>
      </p:grpSp>
      <p:sp>
        <p:nvSpPr>
          <p:cNvPr id="488" name="Google Shape;488;p88"/>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State of the Industry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89"/>
          <p:cNvSpPr txBox="1"/>
          <p:nvPr/>
        </p:nvSpPr>
        <p:spPr>
          <a:xfrm>
            <a:off x="2463550" y="2166750"/>
            <a:ext cx="4749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2400">
                <a:solidFill>
                  <a:schemeClr val="dk1"/>
                </a:solidFill>
                <a:latin typeface="Montserrat"/>
                <a:ea typeface="Montserrat"/>
                <a:cs typeface="Montserrat"/>
                <a:sym typeface="Montserrat"/>
              </a:rPr>
              <a:t>with this in mind, </a:t>
            </a:r>
            <a:r>
              <a:rPr b="1" lang="en" sz="2400">
                <a:solidFill>
                  <a:schemeClr val="dk1"/>
                </a:solidFill>
                <a:highlight>
                  <a:schemeClr val="accent6"/>
                </a:highlight>
                <a:latin typeface="Montserrat"/>
                <a:ea typeface="Montserrat"/>
                <a:cs typeface="Montserrat"/>
                <a:sym typeface="Montserrat"/>
              </a:rPr>
              <a:t>how do you win</a:t>
            </a:r>
            <a:r>
              <a:rPr b="1" lang="en" sz="2400">
                <a:solidFill>
                  <a:schemeClr val="dk1"/>
                </a:solidFill>
                <a:latin typeface="Montserrat"/>
                <a:ea typeface="Montserrat"/>
                <a:cs typeface="Montserrat"/>
                <a:sym typeface="Montserrat"/>
              </a:rPr>
              <a:t> this year and beyond?</a:t>
            </a:r>
            <a:endParaRPr sz="24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90"/>
          <p:cNvPicPr preferRelativeResize="0"/>
          <p:nvPr/>
        </p:nvPicPr>
        <p:blipFill>
          <a:blip r:embed="rId3">
            <a:alphaModFix/>
          </a:blip>
          <a:stretch>
            <a:fillRect/>
          </a:stretch>
        </p:blipFill>
        <p:spPr>
          <a:xfrm>
            <a:off x="4598175" y="683500"/>
            <a:ext cx="4267200" cy="3635889"/>
          </a:xfrm>
          <a:prstGeom prst="rect">
            <a:avLst/>
          </a:prstGeom>
          <a:noFill/>
          <a:ln>
            <a:noFill/>
          </a:ln>
        </p:spPr>
      </p:pic>
      <p:sp>
        <p:nvSpPr>
          <p:cNvPr id="499" name="Google Shape;499;p90"/>
          <p:cNvSpPr txBox="1"/>
          <p:nvPr>
            <p:ph idx="1" type="body"/>
          </p:nvPr>
        </p:nvSpPr>
        <p:spPr>
          <a:xfrm>
            <a:off x="685800" y="2134450"/>
            <a:ext cx="3886200" cy="81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dk1"/>
                </a:solidFill>
              </a:rPr>
              <a:t>focus on margins.</a:t>
            </a:r>
            <a:endParaRPr sz="2800"/>
          </a:p>
        </p:txBody>
      </p:sp>
      <p:sp>
        <p:nvSpPr>
          <p:cNvPr id="500" name="Google Shape;500;p90"/>
          <p:cNvSpPr txBox="1"/>
          <p:nvPr/>
        </p:nvSpPr>
        <p:spPr>
          <a:xfrm>
            <a:off x="685800" y="1971650"/>
            <a:ext cx="359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MERCHANDISING 2023 </a:t>
            </a:r>
            <a:r>
              <a:rPr b="1" lang="en" sz="1000">
                <a:solidFill>
                  <a:schemeClr val="dk1"/>
                </a:solidFill>
                <a:highlight>
                  <a:schemeClr val="accent6"/>
                </a:highlight>
                <a:latin typeface="Montserrat"/>
                <a:ea typeface="Montserrat"/>
                <a:cs typeface="Montserrat"/>
                <a:sym typeface="Montserrat"/>
              </a:rPr>
              <a:t>TREND REPORT</a:t>
            </a:r>
            <a:endParaRPr sz="1000">
              <a:solidFill>
                <a:schemeClr val="dk1"/>
              </a:solidFill>
              <a:highlight>
                <a:schemeClr val="accent6"/>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91"/>
          <p:cNvSpPr/>
          <p:nvPr/>
        </p:nvSpPr>
        <p:spPr>
          <a:xfrm>
            <a:off x="879375" y="1648300"/>
            <a:ext cx="2234100" cy="115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rgbClr val="FFFFFF"/>
                </a:solidFill>
                <a:latin typeface="Montserrat"/>
                <a:ea typeface="Montserrat"/>
                <a:cs typeface="Montserrat"/>
                <a:sym typeface="Montserrat"/>
              </a:rPr>
              <a:t>Enhanced Value Proposition.</a:t>
            </a:r>
            <a:endParaRPr b="1" i="0" u="none" cap="none" strike="noStrike">
              <a:solidFill>
                <a:srgbClr val="FFFFFF"/>
              </a:solidFill>
              <a:latin typeface="Montserrat"/>
              <a:ea typeface="Montserrat"/>
              <a:cs typeface="Montserrat"/>
              <a:sym typeface="Montserrat"/>
            </a:endParaRPr>
          </a:p>
        </p:txBody>
      </p:sp>
      <p:sp>
        <p:nvSpPr>
          <p:cNvPr id="506" name="Google Shape;506;p91"/>
          <p:cNvSpPr/>
          <p:nvPr/>
        </p:nvSpPr>
        <p:spPr>
          <a:xfrm>
            <a:off x="3514176" y="1648300"/>
            <a:ext cx="2234100" cy="11520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chemeClr val="lt1"/>
                </a:solidFill>
                <a:latin typeface="Montserrat"/>
                <a:ea typeface="Montserrat"/>
                <a:cs typeface="Montserrat"/>
                <a:sym typeface="Montserrat"/>
              </a:rPr>
              <a:t>Start Small.</a:t>
            </a:r>
            <a:endParaRPr b="1" i="0" u="none" cap="none" strike="noStrike">
              <a:solidFill>
                <a:schemeClr val="lt1"/>
              </a:solidFill>
              <a:latin typeface="Montserrat"/>
              <a:ea typeface="Montserrat"/>
              <a:cs typeface="Montserrat"/>
              <a:sym typeface="Montserrat"/>
            </a:endParaRPr>
          </a:p>
        </p:txBody>
      </p:sp>
      <p:sp>
        <p:nvSpPr>
          <p:cNvPr id="507" name="Google Shape;507;p91"/>
          <p:cNvSpPr/>
          <p:nvPr/>
        </p:nvSpPr>
        <p:spPr>
          <a:xfrm>
            <a:off x="6148978" y="1648300"/>
            <a:ext cx="2234100" cy="115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chemeClr val="dk1"/>
                </a:solidFill>
                <a:latin typeface="Montserrat"/>
                <a:ea typeface="Montserrat"/>
                <a:cs typeface="Montserrat"/>
                <a:sym typeface="Montserrat"/>
              </a:rPr>
              <a:t>Upsell to higher margin products.</a:t>
            </a:r>
            <a:endParaRPr b="1" i="0" u="none" cap="none" strike="noStrike">
              <a:solidFill>
                <a:schemeClr val="dk1"/>
              </a:solidFill>
              <a:latin typeface="Montserrat"/>
              <a:ea typeface="Montserrat"/>
              <a:cs typeface="Montserrat"/>
              <a:sym typeface="Montserrat"/>
            </a:endParaRPr>
          </a:p>
        </p:txBody>
      </p:sp>
      <p:sp>
        <p:nvSpPr>
          <p:cNvPr id="508" name="Google Shape;508;p91"/>
          <p:cNvSpPr txBox="1"/>
          <p:nvPr>
            <p:ph type="title"/>
          </p:nvPr>
        </p:nvSpPr>
        <p:spPr>
          <a:xfrm>
            <a:off x="771541" y="10185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1</a:t>
            </a:r>
            <a:endParaRPr baseline="30000" sz="1600"/>
          </a:p>
        </p:txBody>
      </p:sp>
      <p:sp>
        <p:nvSpPr>
          <p:cNvPr id="509" name="Google Shape;509;p91"/>
          <p:cNvSpPr txBox="1"/>
          <p:nvPr>
            <p:ph type="title"/>
          </p:nvPr>
        </p:nvSpPr>
        <p:spPr>
          <a:xfrm>
            <a:off x="3406466" y="10185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2</a:t>
            </a:r>
            <a:endParaRPr baseline="30000" sz="1600"/>
          </a:p>
        </p:txBody>
      </p:sp>
      <p:sp>
        <p:nvSpPr>
          <p:cNvPr id="510" name="Google Shape;510;p91"/>
          <p:cNvSpPr txBox="1"/>
          <p:nvPr>
            <p:ph type="title"/>
          </p:nvPr>
        </p:nvSpPr>
        <p:spPr>
          <a:xfrm>
            <a:off x="6041391" y="10185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3</a:t>
            </a:r>
            <a:endParaRPr baseline="30000" sz="1600"/>
          </a:p>
        </p:txBody>
      </p:sp>
      <p:sp>
        <p:nvSpPr>
          <p:cNvPr id="511" name="Google Shape;511;p91"/>
          <p:cNvSpPr/>
          <p:nvPr/>
        </p:nvSpPr>
        <p:spPr>
          <a:xfrm>
            <a:off x="879375" y="3400900"/>
            <a:ext cx="2234100" cy="115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rgbClr val="FFFFFF"/>
                </a:solidFill>
                <a:latin typeface="Montserrat"/>
                <a:ea typeface="Montserrat"/>
                <a:cs typeface="Montserrat"/>
                <a:sym typeface="Montserrat"/>
              </a:rPr>
              <a:t>Build your basket.</a:t>
            </a:r>
            <a:endParaRPr b="1" i="0" u="none" cap="none" strike="noStrike">
              <a:solidFill>
                <a:srgbClr val="FFFFFF"/>
              </a:solidFill>
              <a:latin typeface="Montserrat"/>
              <a:ea typeface="Montserrat"/>
              <a:cs typeface="Montserrat"/>
              <a:sym typeface="Montserrat"/>
            </a:endParaRPr>
          </a:p>
        </p:txBody>
      </p:sp>
      <p:sp>
        <p:nvSpPr>
          <p:cNvPr id="512" name="Google Shape;512;p91"/>
          <p:cNvSpPr/>
          <p:nvPr/>
        </p:nvSpPr>
        <p:spPr>
          <a:xfrm>
            <a:off x="3514176" y="3400900"/>
            <a:ext cx="2234100" cy="1152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chemeClr val="lt1"/>
                </a:solidFill>
                <a:latin typeface="Montserrat"/>
                <a:ea typeface="Montserrat"/>
                <a:cs typeface="Montserrat"/>
                <a:sym typeface="Montserrat"/>
              </a:rPr>
              <a:t>Optimize omni-channel profitability.</a:t>
            </a:r>
            <a:endParaRPr b="1" i="0" u="none" cap="none" strike="noStrike">
              <a:solidFill>
                <a:schemeClr val="lt1"/>
              </a:solidFill>
              <a:latin typeface="Montserrat"/>
              <a:ea typeface="Montserrat"/>
              <a:cs typeface="Montserrat"/>
              <a:sym typeface="Montserrat"/>
            </a:endParaRPr>
          </a:p>
        </p:txBody>
      </p:sp>
      <p:sp>
        <p:nvSpPr>
          <p:cNvPr id="513" name="Google Shape;513;p91"/>
          <p:cNvSpPr/>
          <p:nvPr/>
        </p:nvSpPr>
        <p:spPr>
          <a:xfrm>
            <a:off x="6148978" y="3400900"/>
            <a:ext cx="2234100" cy="115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a:solidFill>
                  <a:schemeClr val="dk1"/>
                </a:solidFill>
                <a:latin typeface="Montserrat"/>
                <a:ea typeface="Montserrat"/>
                <a:cs typeface="Montserrat"/>
                <a:sym typeface="Montserrat"/>
              </a:rPr>
              <a:t>Streamline the experience to minimize returns.</a:t>
            </a:r>
            <a:endParaRPr b="1" i="0" u="none" cap="none" strike="noStrike">
              <a:solidFill>
                <a:schemeClr val="dk1"/>
              </a:solidFill>
              <a:latin typeface="Montserrat"/>
              <a:ea typeface="Montserrat"/>
              <a:cs typeface="Montserrat"/>
              <a:sym typeface="Montserrat"/>
            </a:endParaRPr>
          </a:p>
        </p:txBody>
      </p:sp>
      <p:sp>
        <p:nvSpPr>
          <p:cNvPr id="514" name="Google Shape;514;p91"/>
          <p:cNvSpPr txBox="1"/>
          <p:nvPr>
            <p:ph type="title"/>
          </p:nvPr>
        </p:nvSpPr>
        <p:spPr>
          <a:xfrm>
            <a:off x="771541" y="27711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4</a:t>
            </a:r>
            <a:endParaRPr baseline="30000" sz="1600"/>
          </a:p>
        </p:txBody>
      </p:sp>
      <p:sp>
        <p:nvSpPr>
          <p:cNvPr id="515" name="Google Shape;515;p91"/>
          <p:cNvSpPr txBox="1"/>
          <p:nvPr>
            <p:ph type="title"/>
          </p:nvPr>
        </p:nvSpPr>
        <p:spPr>
          <a:xfrm>
            <a:off x="3406466" y="27711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5</a:t>
            </a:r>
            <a:endParaRPr baseline="30000" sz="1600"/>
          </a:p>
        </p:txBody>
      </p:sp>
      <p:sp>
        <p:nvSpPr>
          <p:cNvPr id="516" name="Google Shape;516;p91"/>
          <p:cNvSpPr txBox="1"/>
          <p:nvPr>
            <p:ph type="title"/>
          </p:nvPr>
        </p:nvSpPr>
        <p:spPr>
          <a:xfrm>
            <a:off x="6041391" y="2771125"/>
            <a:ext cx="23418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600"/>
              <a:t>6</a:t>
            </a:r>
            <a:endParaRPr baseline="30000" sz="1600"/>
          </a:p>
        </p:txBody>
      </p:sp>
      <p:sp>
        <p:nvSpPr>
          <p:cNvPr id="517" name="Google Shape;517;p91"/>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Optimize for margin.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2"/>
          <p:cNvSpPr/>
          <p:nvPr/>
        </p:nvSpPr>
        <p:spPr>
          <a:xfrm>
            <a:off x="728175" y="1445275"/>
            <a:ext cx="2096400" cy="2399400"/>
          </a:xfrm>
          <a:prstGeom prst="roundRect">
            <a:avLst>
              <a:gd fmla="val 11062" name="adj"/>
            </a:avLst>
          </a:prstGeom>
          <a:solidFill>
            <a:srgbClr val="FFD500"/>
          </a:solidFill>
          <a:ln cap="flat" cmpd="sng" w="9525">
            <a:solidFill>
              <a:srgbClr val="EFEFEF"/>
            </a:solidFill>
            <a:prstDash val="solid"/>
            <a:round/>
            <a:headEnd len="sm" w="sm" type="none"/>
            <a:tailEnd len="sm" w="sm" type="none"/>
          </a:ln>
          <a:effectLst>
            <a:outerShdw blurRad="142875" rotWithShape="0" algn="bl">
              <a:srgbClr val="000000">
                <a:alpha val="1569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600">
              <a:solidFill>
                <a:srgbClr val="002840"/>
              </a:solidFill>
              <a:latin typeface="Montserrat"/>
              <a:ea typeface="Montserrat"/>
              <a:cs typeface="Montserrat"/>
              <a:sym typeface="Montserrat"/>
            </a:endParaRPr>
          </a:p>
        </p:txBody>
      </p:sp>
      <p:sp>
        <p:nvSpPr>
          <p:cNvPr id="523" name="Google Shape;523;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24" name="Google Shape;524;p92"/>
          <p:cNvSpPr txBox="1"/>
          <p:nvPr>
            <p:ph type="title"/>
          </p:nvPr>
        </p:nvSpPr>
        <p:spPr>
          <a:xfrm>
            <a:off x="781167" y="452925"/>
            <a:ext cx="8115900" cy="793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Margin</a:t>
            </a:r>
            <a:r>
              <a:rPr lang="en" sz="2200">
                <a:solidFill>
                  <a:schemeClr val="dk1"/>
                </a:solidFill>
                <a:highlight>
                  <a:schemeClr val="accent1"/>
                </a:highlight>
              </a:rPr>
              <a:t> </a:t>
            </a:r>
            <a:endParaRPr sz="3000">
              <a:solidFill>
                <a:schemeClr val="dk1"/>
              </a:solidFill>
              <a:highlight>
                <a:schemeClr val="accent1"/>
              </a:highlight>
            </a:endParaRPr>
          </a:p>
          <a:p>
            <a:pPr indent="0" lvl="0" marL="0" rtl="0" algn="ctr">
              <a:lnSpc>
                <a:spcPct val="115000"/>
              </a:lnSpc>
              <a:spcBef>
                <a:spcPts val="0"/>
              </a:spcBef>
              <a:spcAft>
                <a:spcPts val="0"/>
              </a:spcAft>
              <a:buClr>
                <a:schemeClr val="dk1"/>
              </a:buClr>
              <a:buSzPts val="1100"/>
              <a:buFont typeface="Arial"/>
              <a:buNone/>
            </a:pPr>
            <a:r>
              <a:rPr b="0" lang="en" sz="1500">
                <a:solidFill>
                  <a:schemeClr val="dk1"/>
                </a:solidFill>
              </a:rPr>
              <a:t>Upsell to higher margin products</a:t>
            </a:r>
            <a:endParaRPr b="0" sz="1500">
              <a:solidFill>
                <a:schemeClr val="dk1"/>
              </a:solidFill>
            </a:endParaRPr>
          </a:p>
        </p:txBody>
      </p:sp>
      <p:sp>
        <p:nvSpPr>
          <p:cNvPr id="525" name="Google Shape;525;p92"/>
          <p:cNvSpPr txBox="1"/>
          <p:nvPr/>
        </p:nvSpPr>
        <p:spPr>
          <a:xfrm rot="-122907">
            <a:off x="3177266" y="50277"/>
            <a:ext cx="2820002" cy="4154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highlight>
                  <a:schemeClr val="accent1"/>
                </a:highlight>
                <a:latin typeface="Permanent Marker"/>
                <a:ea typeface="Permanent Marker"/>
                <a:cs typeface="Permanent Marker"/>
                <a:sym typeface="Permanent Marker"/>
              </a:rPr>
              <a:t>Example Use Case </a:t>
            </a:r>
            <a:endParaRPr/>
          </a:p>
        </p:txBody>
      </p:sp>
      <p:sp>
        <p:nvSpPr>
          <p:cNvPr id="526" name="Google Shape;526;p92"/>
          <p:cNvSpPr txBox="1"/>
          <p:nvPr/>
        </p:nvSpPr>
        <p:spPr>
          <a:xfrm>
            <a:off x="788175" y="1515800"/>
            <a:ext cx="1977000" cy="2328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lang="en" sz="1200">
                <a:solidFill>
                  <a:schemeClr val="dk1"/>
                </a:solidFill>
                <a:latin typeface="Montserrat"/>
                <a:ea typeface="Montserrat"/>
                <a:cs typeface="Montserrat"/>
                <a:sym typeface="Montserrat"/>
              </a:rPr>
              <a:t>Hypothesis</a:t>
            </a:r>
            <a:endParaRPr b="1" sz="1200">
              <a:solidFill>
                <a:schemeClr val="dk1"/>
              </a:solidFill>
              <a:latin typeface="Montserrat"/>
              <a:ea typeface="Montserrat"/>
              <a:cs typeface="Montserrat"/>
              <a:sym typeface="Montserrat"/>
            </a:endParaRPr>
          </a:p>
          <a:p>
            <a:pPr indent="0" lvl="0" marL="0" marR="0" rtl="0" algn="l">
              <a:lnSpc>
                <a:spcPct val="150000"/>
              </a:lnSpc>
              <a:spcBef>
                <a:spcPts val="500"/>
              </a:spcBef>
              <a:spcAft>
                <a:spcPts val="0"/>
              </a:spcAft>
              <a:buClr>
                <a:srgbClr val="000000"/>
              </a:buClr>
              <a:buSzPts val="1400"/>
              <a:buFont typeface="Arial"/>
              <a:buNone/>
            </a:pPr>
            <a:r>
              <a:rPr lang="en" sz="1100">
                <a:solidFill>
                  <a:schemeClr val="dk1"/>
                </a:solidFill>
                <a:latin typeface="Montserrat"/>
                <a:ea typeface="Montserrat"/>
                <a:cs typeface="Montserrat"/>
                <a:sym typeface="Montserrat"/>
              </a:rPr>
              <a:t>‘Increasing visibility of owned</a:t>
            </a:r>
            <a:r>
              <a:rPr lang="en" sz="1100">
                <a:solidFill>
                  <a:schemeClr val="dk1"/>
                </a:solidFill>
                <a:latin typeface="Montserrat"/>
                <a:ea typeface="Montserrat"/>
                <a:cs typeface="Montserrat"/>
                <a:sym typeface="Montserrat"/>
              </a:rPr>
              <a:t> or </a:t>
            </a:r>
            <a:r>
              <a:rPr lang="en" sz="1100">
                <a:solidFill>
                  <a:schemeClr val="dk1"/>
                </a:solidFill>
                <a:latin typeface="Montserrat"/>
                <a:ea typeface="Montserrat"/>
                <a:cs typeface="Montserrat"/>
                <a:sym typeface="Montserrat"/>
              </a:rPr>
              <a:t>house brands that drive greater margin will increase conversions for these products and deliver improved margin for the business’</a:t>
            </a:r>
            <a:endParaRPr sz="11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1100">
              <a:solidFill>
                <a:schemeClr val="dk1"/>
              </a:solidFill>
              <a:latin typeface="Montserrat"/>
              <a:ea typeface="Montserrat"/>
              <a:cs typeface="Montserrat"/>
              <a:sym typeface="Montserrat"/>
            </a:endParaRPr>
          </a:p>
          <a:p>
            <a:pPr indent="0" lvl="0" marL="548640" marR="0" rtl="0" algn="l">
              <a:lnSpc>
                <a:spcPct val="150000"/>
              </a:lnSpc>
              <a:spcBef>
                <a:spcPts val="0"/>
              </a:spcBef>
              <a:spcAft>
                <a:spcPts val="0"/>
              </a:spcAft>
              <a:buClr>
                <a:srgbClr val="000000"/>
              </a:buClr>
              <a:buSzPts val="1400"/>
              <a:buFont typeface="Arial"/>
              <a:buNone/>
            </a:pPr>
            <a:r>
              <a:t/>
            </a:r>
            <a:endParaRPr i="0" sz="1100" u="none" cap="none" strike="noStrike">
              <a:solidFill>
                <a:schemeClr val="dk1"/>
              </a:solidFill>
              <a:latin typeface="Montserrat"/>
              <a:ea typeface="Montserrat"/>
              <a:cs typeface="Montserrat"/>
              <a:sym typeface="Montserrat"/>
            </a:endParaRPr>
          </a:p>
        </p:txBody>
      </p:sp>
      <p:sp>
        <p:nvSpPr>
          <p:cNvPr id="527" name="Google Shape;527;p92"/>
          <p:cNvSpPr/>
          <p:nvPr/>
        </p:nvSpPr>
        <p:spPr>
          <a:xfrm>
            <a:off x="3928276" y="437575"/>
            <a:ext cx="175435" cy="299401"/>
          </a:xfrm>
          <a:custGeom>
            <a:rect b="b" l="l" r="r" t="t"/>
            <a:pathLst>
              <a:path extrusionOk="0" h="11154" w="9474">
                <a:moveTo>
                  <a:pt x="9474" y="11055"/>
                </a:moveTo>
                <a:cubicBezTo>
                  <a:pt x="4743" y="11844"/>
                  <a:pt x="-1255" y="4551"/>
                  <a:pt x="262" y="0"/>
                </a:cubicBezTo>
              </a:path>
            </a:pathLst>
          </a:custGeom>
          <a:noFill/>
          <a:ln cap="flat" cmpd="sng" w="9525">
            <a:solidFill>
              <a:schemeClr val="dk2"/>
            </a:solidFill>
            <a:prstDash val="solid"/>
            <a:round/>
            <a:headEnd len="med" w="med" type="none"/>
            <a:tailEnd len="med" w="med" type="none"/>
          </a:ln>
        </p:spPr>
      </p:sp>
      <p:pic>
        <p:nvPicPr>
          <p:cNvPr id="528" name="Google Shape;528;p92"/>
          <p:cNvPicPr preferRelativeResize="0"/>
          <p:nvPr/>
        </p:nvPicPr>
        <p:blipFill>
          <a:blip r:embed="rId3">
            <a:alphaModFix/>
          </a:blip>
          <a:stretch>
            <a:fillRect/>
          </a:stretch>
        </p:blipFill>
        <p:spPr>
          <a:xfrm>
            <a:off x="4166276" y="2012683"/>
            <a:ext cx="4547226" cy="2138199"/>
          </a:xfrm>
          <a:prstGeom prst="rect">
            <a:avLst/>
          </a:prstGeom>
          <a:noFill/>
          <a:ln>
            <a:noFill/>
          </a:ln>
          <a:effectLst>
            <a:outerShdw blurRad="57150" rotWithShape="0" algn="bl" dir="5400000" dist="19050">
              <a:srgbClr val="000000">
                <a:alpha val="50000"/>
              </a:srgbClr>
            </a:outerShdw>
          </a:effectLst>
        </p:spPr>
      </p:pic>
      <p:pic>
        <p:nvPicPr>
          <p:cNvPr id="529" name="Google Shape;529;p92"/>
          <p:cNvPicPr preferRelativeResize="0"/>
          <p:nvPr/>
        </p:nvPicPr>
        <p:blipFill>
          <a:blip r:embed="rId4">
            <a:alphaModFix/>
          </a:blip>
          <a:stretch>
            <a:fillRect/>
          </a:stretch>
        </p:blipFill>
        <p:spPr>
          <a:xfrm>
            <a:off x="-3325150" y="2643300"/>
            <a:ext cx="2832900" cy="1778798"/>
          </a:xfrm>
          <a:prstGeom prst="rect">
            <a:avLst/>
          </a:prstGeom>
          <a:noFill/>
          <a:ln>
            <a:noFill/>
          </a:ln>
          <a:effectLst>
            <a:outerShdw blurRad="57150" rotWithShape="0" algn="bl" dir="5400000" dist="19050">
              <a:srgbClr val="000000">
                <a:alpha val="50000"/>
              </a:srgbClr>
            </a:outerShdw>
          </a:effectLst>
        </p:spPr>
      </p:pic>
      <p:sp>
        <p:nvSpPr>
          <p:cNvPr id="530" name="Google Shape;530;p92"/>
          <p:cNvSpPr txBox="1"/>
          <p:nvPr/>
        </p:nvSpPr>
        <p:spPr>
          <a:xfrm>
            <a:off x="5919688" y="4490425"/>
            <a:ext cx="10383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200">
                <a:solidFill>
                  <a:srgbClr val="002840"/>
                </a:solidFill>
              </a:rPr>
              <a:t>DO WITH:</a:t>
            </a:r>
            <a:endParaRPr>
              <a:solidFill>
                <a:srgbClr val="002840"/>
              </a:solidFill>
            </a:endParaRPr>
          </a:p>
        </p:txBody>
      </p:sp>
      <p:sp>
        <p:nvSpPr>
          <p:cNvPr id="531" name="Google Shape;531;p92"/>
          <p:cNvSpPr txBox="1"/>
          <p:nvPr/>
        </p:nvSpPr>
        <p:spPr>
          <a:xfrm>
            <a:off x="3406500" y="4490413"/>
            <a:ext cx="20964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200">
                <a:solidFill>
                  <a:srgbClr val="00B2DB"/>
                </a:solidFill>
              </a:rPr>
              <a:t>Solutioning</a:t>
            </a:r>
            <a:endParaRPr sz="1600">
              <a:solidFill>
                <a:srgbClr val="00B2DB"/>
              </a:solidFill>
            </a:endParaRPr>
          </a:p>
        </p:txBody>
      </p:sp>
      <p:cxnSp>
        <p:nvCxnSpPr>
          <p:cNvPr id="532" name="Google Shape;532;p92"/>
          <p:cNvCxnSpPr/>
          <p:nvPr/>
        </p:nvCxnSpPr>
        <p:spPr>
          <a:xfrm>
            <a:off x="5778975" y="4141525"/>
            <a:ext cx="0" cy="1067100"/>
          </a:xfrm>
          <a:prstGeom prst="straightConnector1">
            <a:avLst/>
          </a:prstGeom>
          <a:noFill/>
          <a:ln cap="flat" cmpd="sng" w="9525">
            <a:solidFill>
              <a:srgbClr val="595959"/>
            </a:solidFill>
            <a:prstDash val="solid"/>
            <a:round/>
            <a:headEnd len="med" w="med" type="none"/>
            <a:tailEnd len="med" w="med" type="none"/>
          </a:ln>
        </p:spPr>
      </p:cxnSp>
      <p:sp>
        <p:nvSpPr>
          <p:cNvPr id="533" name="Google Shape;533;p92"/>
          <p:cNvSpPr/>
          <p:nvPr/>
        </p:nvSpPr>
        <p:spPr>
          <a:xfrm>
            <a:off x="7374600" y="4709599"/>
            <a:ext cx="1241100" cy="285600"/>
          </a:xfrm>
          <a:prstGeom prst="roundRect">
            <a:avLst>
              <a:gd fmla="val 16667" name="adj"/>
            </a:avLst>
          </a:prstGeom>
          <a:solidFill>
            <a:srgbClr val="002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FFD500"/>
              </a:solidFill>
            </a:endParaRPr>
          </a:p>
        </p:txBody>
      </p:sp>
      <p:pic>
        <p:nvPicPr>
          <p:cNvPr id="534" name="Google Shape;534;p92"/>
          <p:cNvPicPr preferRelativeResize="0"/>
          <p:nvPr/>
        </p:nvPicPr>
        <p:blipFill>
          <a:blip r:embed="rId5">
            <a:alphaModFix/>
          </a:blip>
          <a:stretch>
            <a:fillRect/>
          </a:stretch>
        </p:blipFill>
        <p:spPr>
          <a:xfrm>
            <a:off x="6918434" y="4491516"/>
            <a:ext cx="367101" cy="367101"/>
          </a:xfrm>
          <a:prstGeom prst="rect">
            <a:avLst/>
          </a:prstGeom>
          <a:noFill/>
          <a:ln>
            <a:noFill/>
          </a:ln>
        </p:spPr>
      </p:pic>
      <p:sp>
        <p:nvSpPr>
          <p:cNvPr id="535" name="Google Shape;535;p92"/>
          <p:cNvSpPr txBox="1"/>
          <p:nvPr/>
        </p:nvSpPr>
        <p:spPr>
          <a:xfrm>
            <a:off x="7287250" y="4709850"/>
            <a:ext cx="1415400" cy="2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FFD500"/>
                </a:solidFill>
              </a:rPr>
              <a:t>A/B TESTING</a:t>
            </a:r>
            <a:endParaRPr b="1" sz="900"/>
          </a:p>
        </p:txBody>
      </p:sp>
      <p:pic>
        <p:nvPicPr>
          <p:cNvPr id="536" name="Google Shape;536;p92"/>
          <p:cNvPicPr preferRelativeResize="0"/>
          <p:nvPr/>
        </p:nvPicPr>
        <p:blipFill>
          <a:blip r:embed="rId6">
            <a:alphaModFix/>
          </a:blip>
          <a:stretch>
            <a:fillRect/>
          </a:stretch>
        </p:blipFill>
        <p:spPr>
          <a:xfrm>
            <a:off x="3225820" y="1705051"/>
            <a:ext cx="3068005" cy="793200"/>
          </a:xfrm>
          <a:prstGeom prst="rect">
            <a:avLst/>
          </a:prstGeom>
          <a:noFill/>
          <a:ln>
            <a:noFill/>
          </a:ln>
          <a:effectLst>
            <a:outerShdw blurRad="57150" rotWithShape="0" algn="bl" dir="5400000" dist="19050">
              <a:srgbClr val="000000">
                <a:alpha val="50000"/>
              </a:srgbClr>
            </a:outerShdw>
          </a:effectLst>
        </p:spPr>
      </p:pic>
      <p:sp>
        <p:nvSpPr>
          <p:cNvPr id="537" name="Google Shape;537;p92"/>
          <p:cNvSpPr/>
          <p:nvPr/>
        </p:nvSpPr>
        <p:spPr>
          <a:xfrm>
            <a:off x="7374600" y="4361554"/>
            <a:ext cx="1241100" cy="285600"/>
          </a:xfrm>
          <a:prstGeom prst="roundRect">
            <a:avLst>
              <a:gd fmla="val 16667" name="adj"/>
            </a:avLst>
          </a:prstGeom>
          <a:solidFill>
            <a:srgbClr val="002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FFD500"/>
              </a:solidFill>
            </a:endParaRPr>
          </a:p>
        </p:txBody>
      </p:sp>
      <p:sp>
        <p:nvSpPr>
          <p:cNvPr id="538" name="Google Shape;538;p92"/>
          <p:cNvSpPr txBox="1"/>
          <p:nvPr/>
        </p:nvSpPr>
        <p:spPr>
          <a:xfrm>
            <a:off x="7287302" y="4307150"/>
            <a:ext cx="1415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FFD500"/>
                </a:solidFill>
              </a:rPr>
              <a:t>ATTRIBUTE BOOST RANKING RULE</a:t>
            </a:r>
            <a:endParaRPr b="1" sz="900"/>
          </a:p>
        </p:txBody>
      </p:sp>
      <p:sp>
        <p:nvSpPr>
          <p:cNvPr id="539" name="Google Shape;539;p92"/>
          <p:cNvSpPr txBox="1"/>
          <p:nvPr/>
        </p:nvSpPr>
        <p:spPr>
          <a:xfrm>
            <a:off x="3122152" y="1316726"/>
            <a:ext cx="246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latin typeface="Caveat"/>
                <a:ea typeface="Caveat"/>
                <a:cs typeface="Caveat"/>
                <a:sym typeface="Caveat"/>
              </a:rPr>
              <a:t>1. </a:t>
            </a:r>
            <a:r>
              <a:rPr b="1" lang="en" sz="1100">
                <a:solidFill>
                  <a:schemeClr val="dk1"/>
                </a:solidFill>
                <a:latin typeface="Caveat"/>
                <a:ea typeface="Caveat"/>
                <a:cs typeface="Caveat"/>
                <a:sym typeface="Caveat"/>
              </a:rPr>
              <a:t>Create Attribute &amp; Ranking Rule</a:t>
            </a:r>
            <a:endParaRPr b="1" sz="1100">
              <a:solidFill>
                <a:schemeClr val="dk1"/>
              </a:solidFill>
              <a:latin typeface="Caveat"/>
              <a:ea typeface="Caveat"/>
              <a:cs typeface="Caveat"/>
              <a:sym typeface="Caveat"/>
            </a:endParaRPr>
          </a:p>
        </p:txBody>
      </p:sp>
      <p:sp>
        <p:nvSpPr>
          <p:cNvPr id="540" name="Google Shape;540;p92"/>
          <p:cNvSpPr txBox="1"/>
          <p:nvPr/>
        </p:nvSpPr>
        <p:spPr>
          <a:xfrm>
            <a:off x="6322550" y="1632376"/>
            <a:ext cx="26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latin typeface="Caveat"/>
                <a:ea typeface="Caveat"/>
                <a:cs typeface="Caveat"/>
                <a:sym typeface="Caveat"/>
              </a:rPr>
              <a:t>2. Test the hypothesis. Learn. Iterate.</a:t>
            </a:r>
            <a:endParaRPr b="1" sz="1100">
              <a:solidFill>
                <a:schemeClr val="dk1"/>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